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58" r:id="rId3"/>
    <p:sldId id="259" r:id="rId4"/>
    <p:sldId id="260" r:id="rId5"/>
    <p:sldId id="261" r:id="rId6"/>
    <p:sldId id="262" r:id="rId7"/>
    <p:sldId id="263" r:id="rId8"/>
    <p:sldId id="264" r:id="rId9"/>
    <p:sldId id="265" r:id="rId10"/>
    <p:sldId id="268" r:id="rId11"/>
    <p:sldId id="270" r:id="rId12"/>
    <p:sldId id="271" r:id="rId13"/>
    <p:sldId id="274"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974"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8BBA0-6F2A-463D-A098-4CBF75D21A0E}" type="datetimeFigureOut">
              <a:rPr lang="en-US" smtClean="0"/>
              <a:t>12/28/2021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AA607-6785-44A1-9967-F65D8C3B5E67}" type="slidenum">
              <a:rPr lang="en-US" smtClean="0"/>
              <a:t>‹#›</a:t>
            </a:fld>
            <a:endParaRPr lang="en-US"/>
          </a:p>
        </p:txBody>
      </p:sp>
    </p:spTree>
    <p:extLst>
      <p:ext uri="{BB962C8B-B14F-4D97-AF65-F5344CB8AC3E}">
        <p14:creationId xmlns:p14="http://schemas.microsoft.com/office/powerpoint/2010/main" val="588009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FCE7C6-93E3-4AFC-A352-F5F814E35C93}"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5845A-9AC4-400C-B107-62E6C588B4B2}" type="slidenum">
              <a:rPr lang="en-US" smtClean="0"/>
              <a:t>‹#›</a:t>
            </a:fld>
            <a:endParaRPr lang="en-US"/>
          </a:p>
        </p:txBody>
      </p:sp>
    </p:spTree>
    <p:extLst>
      <p:ext uri="{BB962C8B-B14F-4D97-AF65-F5344CB8AC3E}">
        <p14:creationId xmlns:p14="http://schemas.microsoft.com/office/powerpoint/2010/main" val="3874781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FCE7C6-93E3-4AFC-A352-F5F814E35C93}"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5845A-9AC4-400C-B107-62E6C588B4B2}" type="slidenum">
              <a:rPr lang="en-US" smtClean="0"/>
              <a:t>‹#›</a:t>
            </a:fld>
            <a:endParaRPr lang="en-US"/>
          </a:p>
        </p:txBody>
      </p:sp>
    </p:spTree>
    <p:extLst>
      <p:ext uri="{BB962C8B-B14F-4D97-AF65-F5344CB8AC3E}">
        <p14:creationId xmlns:p14="http://schemas.microsoft.com/office/powerpoint/2010/main" val="424621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FCE7C6-93E3-4AFC-A352-F5F814E35C93}"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5845A-9AC4-400C-B107-62E6C588B4B2}" type="slidenum">
              <a:rPr lang="en-US" smtClean="0"/>
              <a:t>‹#›</a:t>
            </a:fld>
            <a:endParaRPr lang="en-US"/>
          </a:p>
        </p:txBody>
      </p:sp>
    </p:spTree>
    <p:extLst>
      <p:ext uri="{BB962C8B-B14F-4D97-AF65-F5344CB8AC3E}">
        <p14:creationId xmlns:p14="http://schemas.microsoft.com/office/powerpoint/2010/main" val="3425838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CE7C6-93E3-4AFC-A352-F5F814E35C93}"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5845A-9AC4-400C-B107-62E6C588B4B2}" type="slidenum">
              <a:rPr lang="en-US" smtClean="0"/>
              <a:t>‹#›</a:t>
            </a:fld>
            <a:endParaRPr lang="en-US"/>
          </a:p>
        </p:txBody>
      </p:sp>
    </p:spTree>
    <p:extLst>
      <p:ext uri="{BB962C8B-B14F-4D97-AF65-F5344CB8AC3E}">
        <p14:creationId xmlns:p14="http://schemas.microsoft.com/office/powerpoint/2010/main" val="3077469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CE7C6-93E3-4AFC-A352-F5F814E35C93}"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5845A-9AC4-400C-B107-62E6C588B4B2}" type="slidenum">
              <a:rPr lang="en-US" smtClean="0"/>
              <a:t>‹#›</a:t>
            </a:fld>
            <a:endParaRPr lang="en-US"/>
          </a:p>
        </p:txBody>
      </p:sp>
    </p:spTree>
    <p:extLst>
      <p:ext uri="{BB962C8B-B14F-4D97-AF65-F5344CB8AC3E}">
        <p14:creationId xmlns:p14="http://schemas.microsoft.com/office/powerpoint/2010/main" val="16018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0FCE7C6-93E3-4AFC-A352-F5F814E35C93}"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5845A-9AC4-400C-B107-62E6C588B4B2}" type="slidenum">
              <a:rPr lang="en-US" smtClean="0"/>
              <a:t>‹#›</a:t>
            </a:fld>
            <a:endParaRPr lang="en-US"/>
          </a:p>
        </p:txBody>
      </p:sp>
    </p:spTree>
    <p:extLst>
      <p:ext uri="{BB962C8B-B14F-4D97-AF65-F5344CB8AC3E}">
        <p14:creationId xmlns:p14="http://schemas.microsoft.com/office/powerpoint/2010/main" val="244223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FCE7C6-93E3-4AFC-A352-F5F814E35C93}"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5845A-9AC4-400C-B107-62E6C588B4B2}" type="slidenum">
              <a:rPr lang="en-US" smtClean="0"/>
              <a:t>‹#›</a:t>
            </a:fld>
            <a:endParaRPr lang="en-US"/>
          </a:p>
        </p:txBody>
      </p:sp>
    </p:spTree>
    <p:extLst>
      <p:ext uri="{BB962C8B-B14F-4D97-AF65-F5344CB8AC3E}">
        <p14:creationId xmlns:p14="http://schemas.microsoft.com/office/powerpoint/2010/main" val="341460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FCE7C6-93E3-4AFC-A352-F5F814E35C93}" type="datetimeFigureOut">
              <a:rPr lang="en-US" smtClean="0"/>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5845A-9AC4-400C-B107-62E6C588B4B2}" type="slidenum">
              <a:rPr lang="en-US" smtClean="0"/>
              <a:t>‹#›</a:t>
            </a:fld>
            <a:endParaRPr lang="en-US"/>
          </a:p>
        </p:txBody>
      </p:sp>
    </p:spTree>
    <p:extLst>
      <p:ext uri="{BB962C8B-B14F-4D97-AF65-F5344CB8AC3E}">
        <p14:creationId xmlns:p14="http://schemas.microsoft.com/office/powerpoint/2010/main" val="902556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FCE7C6-93E3-4AFC-A352-F5F814E35C93}" type="datetimeFigureOut">
              <a:rPr lang="en-US" smtClean="0"/>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5845A-9AC4-400C-B107-62E6C588B4B2}" type="slidenum">
              <a:rPr lang="en-US" smtClean="0"/>
              <a:t>‹#›</a:t>
            </a:fld>
            <a:endParaRPr lang="en-US"/>
          </a:p>
        </p:txBody>
      </p:sp>
    </p:spTree>
    <p:extLst>
      <p:ext uri="{BB962C8B-B14F-4D97-AF65-F5344CB8AC3E}">
        <p14:creationId xmlns:p14="http://schemas.microsoft.com/office/powerpoint/2010/main" val="1993975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FCE7C6-93E3-4AFC-A352-F5F814E35C93}" type="datetimeFigureOut">
              <a:rPr lang="en-US" smtClean="0"/>
              <a:t>12/28/2021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D5845A-9AC4-400C-B107-62E6C588B4B2}" type="slidenum">
              <a:rPr lang="en-US" smtClean="0"/>
              <a:t>‹#›</a:t>
            </a:fld>
            <a:endParaRPr lang="en-US"/>
          </a:p>
        </p:txBody>
      </p:sp>
    </p:spTree>
    <p:extLst>
      <p:ext uri="{BB962C8B-B14F-4D97-AF65-F5344CB8AC3E}">
        <p14:creationId xmlns:p14="http://schemas.microsoft.com/office/powerpoint/2010/main" val="1517215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0FCE7C6-93E3-4AFC-A352-F5F814E35C93}" type="datetimeFigureOut">
              <a:rPr lang="en-US" smtClean="0"/>
              <a:t>12/28/2021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D5845A-9AC4-400C-B107-62E6C588B4B2}" type="slidenum">
              <a:rPr lang="en-US" smtClean="0"/>
              <a:t>‹#›</a:t>
            </a:fld>
            <a:endParaRPr lang="en-US"/>
          </a:p>
        </p:txBody>
      </p:sp>
    </p:spTree>
    <p:extLst>
      <p:ext uri="{BB962C8B-B14F-4D97-AF65-F5344CB8AC3E}">
        <p14:creationId xmlns:p14="http://schemas.microsoft.com/office/powerpoint/2010/main" val="3447038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CE7C6-93E3-4AFC-A352-F5F814E35C93}" type="datetimeFigureOut">
              <a:rPr lang="en-US" smtClean="0"/>
              <a:t>12/28/2021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D5845A-9AC4-400C-B107-62E6C588B4B2}" type="slidenum">
              <a:rPr lang="en-US" smtClean="0"/>
              <a:t>‹#›</a:t>
            </a:fld>
            <a:endParaRPr lang="en-US"/>
          </a:p>
        </p:txBody>
      </p:sp>
    </p:spTree>
    <p:extLst>
      <p:ext uri="{BB962C8B-B14F-4D97-AF65-F5344CB8AC3E}">
        <p14:creationId xmlns:p14="http://schemas.microsoft.com/office/powerpoint/2010/main" val="69429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FCE7C6-93E3-4AFC-A352-F5F814E35C93}" type="datetimeFigureOut">
              <a:rPr lang="en-US" smtClean="0"/>
              <a:t>12/28/2021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D5845A-9AC4-400C-B107-62E6C588B4B2}" type="slidenum">
              <a:rPr lang="en-US" smtClean="0"/>
              <a:t>‹#›</a:t>
            </a:fld>
            <a:endParaRPr lang="en-US"/>
          </a:p>
        </p:txBody>
      </p:sp>
    </p:spTree>
    <p:extLst>
      <p:ext uri="{BB962C8B-B14F-4D97-AF65-F5344CB8AC3E}">
        <p14:creationId xmlns:p14="http://schemas.microsoft.com/office/powerpoint/2010/main" val="83260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FCE7C6-93E3-4AFC-A352-F5F814E35C93}" type="datetimeFigureOut">
              <a:rPr lang="en-US" smtClean="0"/>
              <a:t>12/28/2021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5845A-9AC4-400C-B107-62E6C588B4B2}" type="slidenum">
              <a:rPr lang="en-US" smtClean="0"/>
              <a:t>‹#›</a:t>
            </a:fld>
            <a:endParaRPr lang="en-US"/>
          </a:p>
        </p:txBody>
      </p:sp>
    </p:spTree>
    <p:extLst>
      <p:ext uri="{BB962C8B-B14F-4D97-AF65-F5344CB8AC3E}">
        <p14:creationId xmlns:p14="http://schemas.microsoft.com/office/powerpoint/2010/main" val="38727647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61"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5.wdp"/><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xml"/><Relationship Id="rId1" Type="http://schemas.openxmlformats.org/officeDocument/2006/relationships/tags" Target="../tags/tag13.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xml"/><Relationship Id="rId1" Type="http://schemas.openxmlformats.org/officeDocument/2006/relationships/tags" Target="../tags/tag14.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tags" Target="../tags/tag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8.xml"/><Relationship Id="rId1" Type="http://schemas.openxmlformats.org/officeDocument/2006/relationships/tags" Target="../tags/tag7.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2.png"/><Relationship Id="rId5" Type="http://schemas.microsoft.com/office/2007/relationships/hdphoto" Target="../media/hdphoto3.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tags" Target="../tags/tag9.xml"/><Relationship Id="rId6" Type="http://schemas.microsoft.com/office/2007/relationships/hdphoto" Target="../media/hdphoto4.wdp"/><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2.png"/><Relationship Id="rId5" Type="http://schemas.microsoft.com/office/2007/relationships/hdphoto" Target="../media/hdphoto3.wdp"/><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696C622-9E2F-4468-BDFA-56EB3090C28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0" r="5540"/>
          <a:stretch/>
        </p:blipFill>
        <p:spPr>
          <a:xfrm>
            <a:off x="-1" y="3408"/>
            <a:ext cx="12192001" cy="6854592"/>
          </a:xfrm>
          <a:prstGeom prst="rect">
            <a:avLst/>
          </a:prstGeom>
        </p:spPr>
      </p:pic>
      <p:cxnSp>
        <p:nvCxnSpPr>
          <p:cNvPr id="13" name="直接连接符 12">
            <a:extLst>
              <a:ext uri="{FF2B5EF4-FFF2-40B4-BE49-F238E27FC236}">
                <a16:creationId xmlns:a16="http://schemas.microsoft.com/office/drawing/2014/main" id="{3B38156A-5778-4F2C-856D-B13DDC2DD1DE}"/>
              </a:ext>
            </a:extLst>
          </p:cNvPr>
          <p:cNvCxnSpPr>
            <a:cxnSpLocks/>
          </p:cNvCxnSpPr>
          <p:nvPr/>
        </p:nvCxnSpPr>
        <p:spPr>
          <a:xfrm>
            <a:off x="535415" y="4077072"/>
            <a:ext cx="15388" cy="17281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28" name="Picture 4" descr="A. Hoáº¡t Äá»ng cÆ¡ báº£n - BÃ i 17A: Ráº¥t nhiá»u máº·t trÄng | VNEN Tiáº¿ng Viá»t lá»p 4"/>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605" b="100000" l="0" r="100000">
                        <a14:foregroundMark x1="19243" y1="51130" x2="13816" y2="76836"/>
                        <a14:foregroundMark x1="13158" y1="96045" x2="39309" y2="98305"/>
                        <a14:foregroundMark x1="88322" y1="96610" x2="87993" y2="97740"/>
                        <a14:foregroundMark x1="53454" y1="83616" x2="53454" y2="83616"/>
                        <a14:foregroundMark x1="95395" y1="32768" x2="93421" y2="52542"/>
                        <a14:backgroundMark x1="42270" y1="79944" x2="43914" y2="98305"/>
                        <a14:backgroundMark x1="1480" y1="46328" x2="27796" y2="18079"/>
                        <a14:backgroundMark x1="29112" y1="42373" x2="24342" y2="56497"/>
                        <a14:backgroundMark x1="3783" y1="50847" x2="2138" y2="70339"/>
                        <a14:backgroundMark x1="35197" y1="96045" x2="35197" y2="96893"/>
                        <a14:backgroundMark x1="37007" y1="94915" x2="37829" y2="91525"/>
                        <a14:backgroundMark x1="37664" y1="97458" x2="37336" y2="99718"/>
                        <a14:backgroundMark x1="41447" y1="93220" x2="60033" y2="93220"/>
                        <a14:backgroundMark x1="63816" y1="85876" x2="53125" y2="98588"/>
                        <a14:backgroundMark x1="94572" y1="13842" x2="86184" y2="43220"/>
                        <a14:backgroundMark x1="97533" y1="17232" x2="98849" y2="53955"/>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325546" y="1556792"/>
            <a:ext cx="6866454" cy="53012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53338" y="49924"/>
            <a:ext cx="37444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glow rad="228600">
                    <a:srgbClr val="ED7D31">
                      <a:satMod val="175000"/>
                      <a:alpha val="40000"/>
                    </a:srgbClr>
                  </a:glow>
                </a:effectLst>
                <a:uLnTx/>
                <a:uFillTx/>
                <a:latin typeface="UTM Beautiful Caps" panose="02040603050506020204" pitchFamily="18" charset="0"/>
                <a:ea typeface="+mn-ea"/>
                <a:cs typeface="+mn-cs"/>
              </a:rPr>
              <a:t>Tập</a:t>
            </a:r>
            <a:r>
              <a:rPr kumimoji="0" lang="en-US" sz="6000" b="1" i="0" u="none" strike="noStrike" kern="1200" cap="none" spc="0" normalizeH="0" baseline="0" noProof="0" dirty="0">
                <a:ln>
                  <a:noFill/>
                </a:ln>
                <a:solidFill>
                  <a:prstClr val="white"/>
                </a:solidFill>
                <a:effectLst>
                  <a:glow rad="228600">
                    <a:srgbClr val="ED7D31">
                      <a:satMod val="175000"/>
                      <a:alpha val="40000"/>
                    </a:srgbClr>
                  </a:glow>
                </a:effectLst>
                <a:uLnTx/>
                <a:uFillTx/>
                <a:latin typeface="UTM Beautiful Caps" panose="02040603050506020204" pitchFamily="18" charset="0"/>
                <a:ea typeface="+mn-ea"/>
                <a:cs typeface="+mn-cs"/>
              </a:rPr>
              <a:t> </a:t>
            </a:r>
            <a:r>
              <a:rPr kumimoji="0" lang="en-US" sz="6000" b="1" i="0" u="none" strike="noStrike" kern="1200" cap="none" spc="0" normalizeH="0" baseline="0" noProof="0" dirty="0" err="1">
                <a:ln>
                  <a:noFill/>
                </a:ln>
                <a:solidFill>
                  <a:prstClr val="white"/>
                </a:solidFill>
                <a:effectLst>
                  <a:glow rad="228600">
                    <a:srgbClr val="ED7D31">
                      <a:satMod val="175000"/>
                      <a:alpha val="40000"/>
                    </a:srgbClr>
                  </a:glow>
                </a:effectLst>
                <a:uLnTx/>
                <a:uFillTx/>
                <a:latin typeface="UTM Beautiful Caps" panose="02040603050506020204" pitchFamily="18" charset="0"/>
                <a:ea typeface="+mn-ea"/>
                <a:cs typeface="+mn-cs"/>
              </a:rPr>
              <a:t>đọc</a:t>
            </a:r>
            <a:endParaRPr kumimoji="0" lang="en-US" sz="6000" b="1" i="0" u="none" strike="noStrike" kern="1200" cap="none" spc="0" normalizeH="0" baseline="0" noProof="0" dirty="0">
              <a:ln>
                <a:noFill/>
              </a:ln>
              <a:solidFill>
                <a:prstClr val="white"/>
              </a:solidFill>
              <a:effectLst>
                <a:glow rad="228600">
                  <a:srgbClr val="ED7D31">
                    <a:satMod val="175000"/>
                    <a:alpha val="40000"/>
                  </a:srgbClr>
                </a:glow>
              </a:effectLst>
              <a:uLnTx/>
              <a:uFillTx/>
              <a:latin typeface="UTM Beautiful Caps" panose="02040603050506020204" pitchFamily="18" charset="0"/>
              <a:ea typeface="+mn-ea"/>
              <a:cs typeface="+mn-cs"/>
            </a:endParaRPr>
          </a:p>
        </p:txBody>
      </p:sp>
      <p:sp>
        <p:nvSpPr>
          <p:cNvPr id="4" name="TextBox 3"/>
          <p:cNvSpPr txBox="1"/>
          <p:nvPr/>
        </p:nvSpPr>
        <p:spPr>
          <a:xfrm>
            <a:off x="1294323" y="1308650"/>
            <a:ext cx="1104351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solidFill>
                    <a:sysClr val="windowText" lastClr="000000"/>
                  </a:solidFill>
                </a:ln>
                <a:solidFill>
                  <a:srgbClr val="FFC000"/>
                </a:solidFill>
                <a:effectLst>
                  <a:glow rad="228600">
                    <a:srgbClr val="FFC000">
                      <a:satMod val="175000"/>
                      <a:alpha val="40000"/>
                    </a:srgbClr>
                  </a:glow>
                  <a:innerShdw blurRad="63500" dist="50800" dir="18900000">
                    <a:prstClr val="black">
                      <a:alpha val="50000"/>
                    </a:prstClr>
                  </a:innerShdw>
                  <a:reflection blurRad="6350" stA="50000" endA="300" endPos="50000" dist="60007" dir="5400000" sy="-100000" algn="bl" rotWithShape="0"/>
                </a:effectLst>
                <a:uLnTx/>
                <a:uFillTx/>
                <a:latin typeface="UTM Showcard" panose="02040603050506020204" pitchFamily="18" charset="0"/>
                <a:ea typeface="+mn-ea"/>
                <a:cs typeface="+mn-cs"/>
              </a:rPr>
              <a:t>RẤT NHIỀU MẶT TRĂNG</a:t>
            </a:r>
          </a:p>
        </p:txBody>
      </p:sp>
      <p:sp>
        <p:nvSpPr>
          <p:cNvPr id="6" name="Left Brace 5"/>
          <p:cNvSpPr/>
          <p:nvPr/>
        </p:nvSpPr>
        <p:spPr>
          <a:xfrm>
            <a:off x="6816080" y="2132856"/>
            <a:ext cx="45719" cy="720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026" name="Picture 2" descr="CÃ´ng ChÃºa Máº·c VÃ¡y, CÃ´ GÃ¡i VÃ¡y Há»ng - KhoThietKe.Net"/>
          <p:cNvPicPr>
            <a:picLocks noChangeAspect="1" noChangeArrowheads="1"/>
          </p:cNvPicPr>
          <p:nvPr/>
        </p:nvPicPr>
        <p:blipFill>
          <a:blip r:embed="rId6">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flipH="1">
            <a:off x="-932865" y="1997091"/>
            <a:ext cx="4837488" cy="53923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t="36972"/>
          <a:stretch/>
        </p:blipFill>
        <p:spPr>
          <a:xfrm>
            <a:off x="-19970896" y="15094296"/>
            <a:ext cx="1061801" cy="1133738"/>
          </a:xfrm>
          <a:prstGeom prst="rect">
            <a:avLst/>
          </a:prstGeom>
        </p:spPr>
      </p:pic>
    </p:spTree>
    <p:custDataLst>
      <p:tags r:id="rId1"/>
    </p:custDataLst>
    <p:extLst>
      <p:ext uri="{BB962C8B-B14F-4D97-AF65-F5344CB8AC3E}">
        <p14:creationId xmlns:p14="http://schemas.microsoft.com/office/powerpoint/2010/main" val="218529754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3000" fill="hold"/>
                                        <p:tgtEl>
                                          <p:spTgt spid="1026"/>
                                        </p:tgtEl>
                                        <p:attrNameLst>
                                          <p:attrName>ppt_x</p:attrName>
                                        </p:attrNameLst>
                                      </p:cBhvr>
                                      <p:tavLst>
                                        <p:tav tm="0">
                                          <p:val>
                                            <p:strVal val="0-#ppt_w/2"/>
                                          </p:val>
                                        </p:tav>
                                        <p:tav tm="100000">
                                          <p:val>
                                            <p:strVal val="#ppt_x"/>
                                          </p:val>
                                        </p:tav>
                                      </p:tavLst>
                                    </p:anim>
                                    <p:anim calcmode="lin" valueType="num">
                                      <p:cBhvr additive="base">
                                        <p:cTn id="8" dur="30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3000" fill="hold"/>
                                        <p:tgtEl>
                                          <p:spTgt spid="3"/>
                                        </p:tgtEl>
                                        <p:attrNameLst>
                                          <p:attrName>ppt_x</p:attrName>
                                        </p:attrNameLst>
                                      </p:cBhvr>
                                      <p:tavLst>
                                        <p:tav tm="0">
                                          <p:val>
                                            <p:strVal val="1+#ppt_w/2"/>
                                          </p:val>
                                        </p:tav>
                                        <p:tav tm="100000">
                                          <p:val>
                                            <p:strVal val="#ppt_x"/>
                                          </p:val>
                                        </p:tav>
                                      </p:tavLst>
                                    </p:anim>
                                    <p:anim calcmode="lin" valueType="num">
                                      <p:cBhvr additive="base">
                                        <p:cTn id="12" dur="30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by="(-#ppt_w*2)" calcmode="lin" valueType="num">
                                      <p:cBhvr rctx="PPT">
                                        <p:cTn id="16" dur="500" autoRev="1" fill="hold">
                                          <p:stCondLst>
                                            <p:cond delay="0"/>
                                          </p:stCondLst>
                                        </p:cTn>
                                        <p:tgtEl>
                                          <p:spTgt spid="4"/>
                                        </p:tgtEl>
                                        <p:attrNameLst>
                                          <p:attrName>ppt_w</p:attrName>
                                        </p:attrNameLst>
                                      </p:cBhvr>
                                    </p:anim>
                                    <p:anim by="(#ppt_w*0.50)" calcmode="lin" valueType="num">
                                      <p:cBhvr>
                                        <p:cTn id="17" dur="500" decel="50000" autoRev="1" fill="hold">
                                          <p:stCondLst>
                                            <p:cond delay="0"/>
                                          </p:stCondLst>
                                        </p:cTn>
                                        <p:tgtEl>
                                          <p:spTgt spid="4"/>
                                        </p:tgtEl>
                                        <p:attrNameLst>
                                          <p:attrName>ppt_x</p:attrName>
                                        </p:attrNameLst>
                                      </p:cBhvr>
                                    </p:anim>
                                    <p:anim from="(-#ppt_h/2)" to="(#ppt_y)" calcmode="lin" valueType="num">
                                      <p:cBhvr>
                                        <p:cTn id="18" dur="1000" fill="hold">
                                          <p:stCondLst>
                                            <p:cond delay="0"/>
                                          </p:stCondLst>
                                        </p:cTn>
                                        <p:tgtEl>
                                          <p:spTgt spid="4"/>
                                        </p:tgtEl>
                                        <p:attrNameLst>
                                          <p:attrName>ppt_y</p:attrName>
                                        </p:attrNameLst>
                                      </p:cBhvr>
                                    </p:anim>
                                    <p:animRot by="21600000">
                                      <p:cBhvr>
                                        <p:cTn id="19"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extLst>
    <p:ext uri="{E180D4A7-C9FB-4DFB-919C-405C955672EB}">
      <p14:showEvtLst xmlns:p14="http://schemas.microsoft.com/office/powerpoint/2010/main">
        <p14:playEvt time="162"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A81FECE-4F16-4457-BF50-9AFC79C3FD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63" t="185" r="5563" b="-137"/>
          <a:stretch/>
        </p:blipFill>
        <p:spPr>
          <a:xfrm>
            <a:off x="0" y="18024"/>
            <a:ext cx="12192001" cy="6854592"/>
          </a:xfrm>
          <a:prstGeom prst="rect">
            <a:avLst/>
          </a:prstGeom>
        </p:spPr>
      </p:pic>
      <p:sp>
        <p:nvSpPr>
          <p:cNvPr id="3" name="矩形: 圆角 2">
            <a:extLst>
              <a:ext uri="{FF2B5EF4-FFF2-40B4-BE49-F238E27FC236}">
                <a16:creationId xmlns:a16="http://schemas.microsoft.com/office/drawing/2014/main" id="{9C2548D5-2373-4AB2-B238-51F250BFA8CE}"/>
              </a:ext>
            </a:extLst>
          </p:cNvPr>
          <p:cNvSpPr/>
          <p:nvPr/>
        </p:nvSpPr>
        <p:spPr>
          <a:xfrm>
            <a:off x="263352" y="397175"/>
            <a:ext cx="11341260" cy="6096290"/>
          </a:xfrm>
          <a:prstGeom prst="roundRect">
            <a:avLst>
              <a:gd name="adj" fmla="val 487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B0604020202020204" charset="-122"/>
              <a:cs typeface="+mn-cs"/>
            </a:endParaRPr>
          </a:p>
        </p:txBody>
      </p:sp>
      <p:sp>
        <p:nvSpPr>
          <p:cNvPr id="4" name="Rectangle 3"/>
          <p:cNvSpPr/>
          <p:nvPr/>
        </p:nvSpPr>
        <p:spPr>
          <a:xfrm>
            <a:off x="551384" y="815970"/>
            <a:ext cx="9547807" cy="461665"/>
          </a:xfrm>
          <a:prstGeom prst="rect">
            <a:avLst/>
          </a:prstGeom>
        </p:spPr>
        <p:txBody>
          <a:bodyPr wrap="none">
            <a:spAutoFit/>
          </a:bodyPr>
          <a:lstStyle/>
          <a:p>
            <a:pPr marL="0" marR="0" lvl="0" indent="0" algn="l" defTabSz="914400" rtl="0" eaLnBrk="1" fontAlgn="auto" latinLnBrk="0" hangingPunct="1">
              <a:lnSpc>
                <a:spcPct val="100000"/>
              </a:lnSpc>
              <a:spcBef>
                <a:spcPct val="50000"/>
              </a:spcBef>
              <a:spcAft>
                <a:spcPts val="0"/>
              </a:spcAft>
              <a:buClr>
                <a:srgbClr val="000000"/>
              </a:buClr>
              <a:buSzPct val="100000"/>
              <a:buFontTx/>
              <a:buNone/>
              <a:tabLst/>
              <a:defRPr/>
            </a:pP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Chú</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hề</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đặt</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câu</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hỏi</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với</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công</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chúa</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về</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hai</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mặt</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trăng</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để</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làm</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gì</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a:t>
            </a:r>
          </a:p>
        </p:txBody>
      </p:sp>
      <p:sp>
        <p:nvSpPr>
          <p:cNvPr id="6" name="Rectangle 5"/>
          <p:cNvSpPr/>
          <p:nvPr/>
        </p:nvSpPr>
        <p:spPr>
          <a:xfrm>
            <a:off x="623392" y="2646206"/>
            <a:ext cx="7704856" cy="3231654"/>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
                <a:srgbClr val="000000"/>
              </a:buClr>
              <a:buSzTx/>
              <a:buFontTx/>
              <a:buNone/>
              <a:tabLst/>
              <a:defRPr/>
            </a:pP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4.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Cách</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giải</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thích</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của</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cô</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công</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chúa</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nói</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lên</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điều</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gì</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Chọn</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câu</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trả</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lời</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hợp</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với</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ý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của</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em</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0F06BA"/>
                </a:solidFill>
                <a:effectLst/>
                <a:uLnTx/>
                <a:uFillTx/>
                <a:latin typeface="UTM Amerika Sans" panose="02040603050506020204" pitchFamily="18" charset="0"/>
                <a:ea typeface="+mn-ea"/>
                <a:cs typeface="+mn-cs"/>
              </a:rPr>
              <a:t>nhất</a:t>
            </a:r>
            <a:r>
              <a:rPr kumimoji="0" lang="en-US" altLang="en-US" sz="2400" b="0" i="0" u="none" strike="noStrike" kern="1200" cap="none" spc="0" normalizeH="0" baseline="0" noProof="0" dirty="0">
                <a:ln>
                  <a:noFill/>
                </a:ln>
                <a:solidFill>
                  <a:srgbClr val="0F06BA"/>
                </a:solidFill>
                <a:effectLst/>
                <a:uLnTx/>
                <a:uFillTx/>
                <a:latin typeface="UTM Amerika Sans" panose="02040603050506020204" pitchFamily="18" charset="0"/>
                <a:ea typeface="+mn-ea"/>
                <a:cs typeface="+mn-cs"/>
              </a:rPr>
              <a:t>:</a:t>
            </a:r>
          </a:p>
          <a:p>
            <a:pPr marL="0" marR="0" lvl="0" indent="0" algn="l" defTabSz="914400" rtl="0" eaLnBrk="1" fontAlgn="auto" latinLnBrk="0" hangingPunct="1">
              <a:lnSpc>
                <a:spcPct val="100000"/>
              </a:lnSpc>
              <a:spcBef>
                <a:spcPct val="50000"/>
              </a:spcBef>
              <a:spcAft>
                <a:spcPts val="0"/>
              </a:spcAft>
              <a:buClr>
                <a:srgbClr val="000000"/>
              </a:buClr>
              <a:buSzTx/>
              <a:buFont typeface="Times New Roman" panose="02020603050405020304" pitchFamily="18" charset="0"/>
              <a:buAutoNum type="alphaLcParenR"/>
              <a:tabLst/>
              <a:defRPr/>
            </a:pP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Đồ</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chơi</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đem</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lại</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niềm</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vui</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rất</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lớn</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cho</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trẻ</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em</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a:t>
            </a:r>
          </a:p>
          <a:p>
            <a:pPr marL="0" marR="0" lvl="0" indent="0" algn="l" defTabSz="914400" rtl="0" eaLnBrk="1" fontAlgn="auto" latinLnBrk="0" hangingPunct="1">
              <a:lnSpc>
                <a:spcPct val="100000"/>
              </a:lnSpc>
              <a:spcBef>
                <a:spcPct val="50000"/>
              </a:spcBef>
              <a:spcAft>
                <a:spcPts val="0"/>
              </a:spcAft>
              <a:buClr>
                <a:srgbClr val="000000"/>
              </a:buClr>
              <a:buSzTx/>
              <a:buFontTx/>
              <a:buNone/>
              <a:tabLst/>
              <a:defRPr/>
            </a:pP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b)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Khi</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chơi</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trẻ</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em</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thường</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nghĩ</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về</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đồ</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chơi</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như</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về</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các</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vật</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có</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thật</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trong</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đời</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sống</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hằng</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ngày</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a:t>
            </a:r>
          </a:p>
          <a:p>
            <a:pPr marL="0" marR="0" lvl="0" indent="0" algn="l" defTabSz="914400" rtl="0" eaLnBrk="1" fontAlgn="auto" latinLnBrk="0" hangingPunct="1">
              <a:lnSpc>
                <a:spcPct val="100000"/>
              </a:lnSpc>
              <a:spcBef>
                <a:spcPct val="50000"/>
              </a:spcBef>
              <a:spcAft>
                <a:spcPts val="0"/>
              </a:spcAft>
              <a:buClr>
                <a:srgbClr val="000000"/>
              </a:buClr>
              <a:buSzTx/>
              <a:buFontTx/>
              <a:buNone/>
              <a:tabLst/>
              <a:defRPr/>
            </a:pP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c)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Cách</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nhìn</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của</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trẻ</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em</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về</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thế</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giới</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xung</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quanh</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thường</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rất</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khác</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với</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người</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prstClr val="black"/>
                </a:solidFill>
                <a:effectLst/>
                <a:uLnTx/>
                <a:uFillTx/>
                <a:latin typeface="UTM Amerika Sans" panose="02040603050506020204" pitchFamily="18" charset="0"/>
                <a:ea typeface="+mn-ea"/>
                <a:cs typeface="+mn-cs"/>
              </a:rPr>
              <a:t>lớn</a:t>
            </a:r>
            <a:r>
              <a:rPr kumimoji="0" lang="en-US" altLang="en-US" sz="2400" b="0" i="0" u="none" strike="noStrike" kern="1200" cap="none" spc="0" normalizeH="0" baseline="0" noProof="0" dirty="0">
                <a:ln>
                  <a:noFill/>
                </a:ln>
                <a:solidFill>
                  <a:prstClr val="black"/>
                </a:solidFill>
                <a:effectLst/>
                <a:uLnTx/>
                <a:uFillTx/>
                <a:latin typeface="UTM Amerika Sans" panose="02040603050506020204" pitchFamily="18" charset="0"/>
                <a:ea typeface="+mn-ea"/>
                <a:cs typeface="+mn-cs"/>
              </a:rPr>
              <a:t>.</a:t>
            </a:r>
          </a:p>
        </p:txBody>
      </p:sp>
      <p:pic>
        <p:nvPicPr>
          <p:cNvPr id="9" name="Picture 4" descr="HÃ¬nh áº£nh Máº·t TrÄng Dá» ThÆ°Æ¡ng, Máº·t TrÄng, Clip Nghá» Thuáº­t, Clip Máº·t TrÄng  Vector vÃ  PNG vá»i ná»n trong suá»t Äá» táº£i xuá»ng miá»n phÃ­"/>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0000" l="3750" r="98438">
                        <a14:foregroundMark x1="28906" y1="32344" x2="28906" y2="32344"/>
                        <a14:foregroundMark x1="50156" y1="23125" x2="50156" y2="23125"/>
                        <a14:foregroundMark x1="43438" y1="37969" x2="43438" y2="37969"/>
                      </a14:backgroundRemoval>
                    </a14:imgEffect>
                  </a14:imgLayer>
                </a14:imgProps>
              </a:ext>
              <a:ext uri="{28A0092B-C50C-407E-A947-70E740481C1C}">
                <a14:useLocalDpi xmlns:a14="http://schemas.microsoft.com/office/drawing/2010/main" val="0"/>
              </a:ext>
            </a:extLst>
          </a:blip>
          <a:srcRect/>
          <a:stretch>
            <a:fillRect/>
          </a:stretch>
        </p:blipFill>
        <p:spPr bwMode="auto">
          <a:xfrm rot="20688755">
            <a:off x="9906394" y="-271327"/>
            <a:ext cx="2484041" cy="248404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23392" y="5013176"/>
            <a:ext cx="7692516" cy="830997"/>
          </a:xfrm>
          <a:prstGeom prst="rect">
            <a:avLst/>
          </a:prstGeom>
        </p:spPr>
        <p:txBody>
          <a:bodyPr wrap="square">
            <a:spAutoFit/>
          </a:bodyPr>
          <a:lstStyle/>
          <a:p>
            <a:pPr marL="0" marR="0" lvl="0" indent="0" algn="l" defTabSz="914400" rtl="0" eaLnBrk="1" fontAlgn="auto" latinLnBrk="0" hangingPunct="1">
              <a:lnSpc>
                <a:spcPct val="100000"/>
              </a:lnSpc>
              <a:spcBef>
                <a:spcPct val="50000"/>
              </a:spcBef>
              <a:spcAft>
                <a:spcPts val="0"/>
              </a:spcAft>
              <a:buClr>
                <a:srgbClr val="000000"/>
              </a:buClr>
              <a:buSzTx/>
              <a:buFontTx/>
              <a:buNone/>
              <a:tabLst/>
              <a:defRPr/>
            </a:pPr>
            <a:r>
              <a:rPr kumimoji="0" lang="en-US" altLang="en-US" sz="2400" b="0" i="0" u="none" strike="noStrike" kern="1200" cap="none" spc="0" normalizeH="0" baseline="0" noProof="0" dirty="0">
                <a:ln>
                  <a:noFill/>
                </a:ln>
                <a:solidFill>
                  <a:srgbClr val="ED7D31"/>
                </a:solidFill>
                <a:effectLst/>
                <a:uLnTx/>
                <a:uFillTx/>
                <a:latin typeface="UTM Amerika Sans" panose="02040603050506020204" pitchFamily="18" charset="0"/>
                <a:ea typeface="+mn-ea"/>
                <a:cs typeface="+mn-cs"/>
              </a:rPr>
              <a:t>c) </a:t>
            </a:r>
            <a:r>
              <a:rPr kumimoji="0" lang="en-US" altLang="en-US" sz="2400" b="0" i="0" u="none" strike="noStrike" kern="1200" cap="none" spc="0" normalizeH="0" baseline="0" noProof="0" dirty="0" err="1">
                <a:ln>
                  <a:noFill/>
                </a:ln>
                <a:solidFill>
                  <a:srgbClr val="ED7D31"/>
                </a:solidFill>
                <a:effectLst/>
                <a:uLnTx/>
                <a:uFillTx/>
                <a:latin typeface="UTM Amerika Sans" panose="02040603050506020204" pitchFamily="18" charset="0"/>
                <a:ea typeface="+mn-ea"/>
                <a:cs typeface="+mn-cs"/>
              </a:rPr>
              <a:t>Cách</a:t>
            </a:r>
            <a:r>
              <a:rPr kumimoji="0" lang="en-US" altLang="en-US" sz="2400" b="0" i="0" u="none" strike="noStrike" kern="1200" cap="none" spc="0" normalizeH="0" baseline="0" noProof="0" dirty="0">
                <a:ln>
                  <a:noFill/>
                </a:ln>
                <a:solidFill>
                  <a:srgbClr val="ED7D31"/>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ED7D31"/>
                </a:solidFill>
                <a:effectLst/>
                <a:uLnTx/>
                <a:uFillTx/>
                <a:latin typeface="UTM Amerika Sans" panose="02040603050506020204" pitchFamily="18" charset="0"/>
                <a:ea typeface="+mn-ea"/>
                <a:cs typeface="+mn-cs"/>
              </a:rPr>
              <a:t>nhìn</a:t>
            </a:r>
            <a:r>
              <a:rPr kumimoji="0" lang="en-US" altLang="en-US" sz="2400" b="0" i="0" u="none" strike="noStrike" kern="1200" cap="none" spc="0" normalizeH="0" baseline="0" noProof="0" dirty="0">
                <a:ln>
                  <a:noFill/>
                </a:ln>
                <a:solidFill>
                  <a:srgbClr val="ED7D31"/>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ED7D31"/>
                </a:solidFill>
                <a:effectLst/>
                <a:uLnTx/>
                <a:uFillTx/>
                <a:latin typeface="UTM Amerika Sans" panose="02040603050506020204" pitchFamily="18" charset="0"/>
                <a:ea typeface="+mn-ea"/>
                <a:cs typeface="+mn-cs"/>
              </a:rPr>
              <a:t>của</a:t>
            </a:r>
            <a:r>
              <a:rPr kumimoji="0" lang="en-US" altLang="en-US" sz="2400" b="0" i="0" u="none" strike="noStrike" kern="1200" cap="none" spc="0" normalizeH="0" baseline="0" noProof="0" dirty="0">
                <a:ln>
                  <a:noFill/>
                </a:ln>
                <a:solidFill>
                  <a:srgbClr val="ED7D31"/>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ED7D31"/>
                </a:solidFill>
                <a:effectLst/>
                <a:uLnTx/>
                <a:uFillTx/>
                <a:latin typeface="UTM Amerika Sans" panose="02040603050506020204" pitchFamily="18" charset="0"/>
                <a:ea typeface="+mn-ea"/>
                <a:cs typeface="+mn-cs"/>
              </a:rPr>
              <a:t>trẻ</a:t>
            </a:r>
            <a:r>
              <a:rPr kumimoji="0" lang="en-US" altLang="en-US" sz="2400" b="0" i="0" u="none" strike="noStrike" kern="1200" cap="none" spc="0" normalizeH="0" baseline="0" noProof="0" dirty="0">
                <a:ln>
                  <a:noFill/>
                </a:ln>
                <a:solidFill>
                  <a:srgbClr val="ED7D31"/>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ED7D31"/>
                </a:solidFill>
                <a:effectLst/>
                <a:uLnTx/>
                <a:uFillTx/>
                <a:latin typeface="UTM Amerika Sans" panose="02040603050506020204" pitchFamily="18" charset="0"/>
                <a:ea typeface="+mn-ea"/>
                <a:cs typeface="+mn-cs"/>
              </a:rPr>
              <a:t>em</a:t>
            </a:r>
            <a:r>
              <a:rPr kumimoji="0" lang="en-US" altLang="en-US" sz="2400" b="0" i="0" u="none" strike="noStrike" kern="1200" cap="none" spc="0" normalizeH="0" baseline="0" noProof="0" dirty="0">
                <a:ln>
                  <a:noFill/>
                </a:ln>
                <a:solidFill>
                  <a:srgbClr val="ED7D31"/>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ED7D31"/>
                </a:solidFill>
                <a:effectLst/>
                <a:uLnTx/>
                <a:uFillTx/>
                <a:latin typeface="UTM Amerika Sans" panose="02040603050506020204" pitchFamily="18" charset="0"/>
                <a:ea typeface="+mn-ea"/>
                <a:cs typeface="+mn-cs"/>
              </a:rPr>
              <a:t>về</a:t>
            </a:r>
            <a:r>
              <a:rPr kumimoji="0" lang="en-US" altLang="en-US" sz="2400" b="0" i="0" u="none" strike="noStrike" kern="1200" cap="none" spc="0" normalizeH="0" baseline="0" noProof="0" dirty="0">
                <a:ln>
                  <a:noFill/>
                </a:ln>
                <a:solidFill>
                  <a:srgbClr val="ED7D31"/>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ED7D31"/>
                </a:solidFill>
                <a:effectLst/>
                <a:uLnTx/>
                <a:uFillTx/>
                <a:latin typeface="UTM Amerika Sans" panose="02040603050506020204" pitchFamily="18" charset="0"/>
                <a:ea typeface="+mn-ea"/>
                <a:cs typeface="+mn-cs"/>
              </a:rPr>
              <a:t>thế</a:t>
            </a:r>
            <a:r>
              <a:rPr kumimoji="0" lang="en-US" altLang="en-US" sz="2400" b="0" i="0" u="none" strike="noStrike" kern="1200" cap="none" spc="0" normalizeH="0" baseline="0" noProof="0" dirty="0">
                <a:ln>
                  <a:noFill/>
                </a:ln>
                <a:solidFill>
                  <a:srgbClr val="ED7D31"/>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ED7D31"/>
                </a:solidFill>
                <a:effectLst/>
                <a:uLnTx/>
                <a:uFillTx/>
                <a:latin typeface="UTM Amerika Sans" panose="02040603050506020204" pitchFamily="18" charset="0"/>
                <a:ea typeface="+mn-ea"/>
                <a:cs typeface="+mn-cs"/>
              </a:rPr>
              <a:t>giới</a:t>
            </a:r>
            <a:r>
              <a:rPr kumimoji="0" lang="en-US" altLang="en-US" sz="2400" b="0" i="0" u="none" strike="noStrike" kern="1200" cap="none" spc="0" normalizeH="0" baseline="0" noProof="0" dirty="0">
                <a:ln>
                  <a:noFill/>
                </a:ln>
                <a:solidFill>
                  <a:srgbClr val="ED7D31"/>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ED7D31"/>
                </a:solidFill>
                <a:effectLst/>
                <a:uLnTx/>
                <a:uFillTx/>
                <a:latin typeface="UTM Amerika Sans" panose="02040603050506020204" pitchFamily="18" charset="0"/>
                <a:ea typeface="+mn-ea"/>
                <a:cs typeface="+mn-cs"/>
              </a:rPr>
              <a:t>xung</a:t>
            </a:r>
            <a:r>
              <a:rPr kumimoji="0" lang="en-US" altLang="en-US" sz="2400" b="0" i="0" u="none" strike="noStrike" kern="1200" cap="none" spc="0" normalizeH="0" baseline="0" noProof="0" dirty="0">
                <a:ln>
                  <a:noFill/>
                </a:ln>
                <a:solidFill>
                  <a:srgbClr val="ED7D31"/>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ED7D31"/>
                </a:solidFill>
                <a:effectLst/>
                <a:uLnTx/>
                <a:uFillTx/>
                <a:latin typeface="UTM Amerika Sans" panose="02040603050506020204" pitchFamily="18" charset="0"/>
                <a:ea typeface="+mn-ea"/>
                <a:cs typeface="+mn-cs"/>
              </a:rPr>
              <a:t>quanh</a:t>
            </a:r>
            <a:r>
              <a:rPr kumimoji="0" lang="en-US" altLang="en-US" sz="2400" b="0" i="0" u="none" strike="noStrike" kern="1200" cap="none" spc="0" normalizeH="0" baseline="0" noProof="0" dirty="0">
                <a:ln>
                  <a:noFill/>
                </a:ln>
                <a:solidFill>
                  <a:srgbClr val="ED7D31"/>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ED7D31"/>
                </a:solidFill>
                <a:effectLst/>
                <a:uLnTx/>
                <a:uFillTx/>
                <a:latin typeface="UTM Amerika Sans" panose="02040603050506020204" pitchFamily="18" charset="0"/>
                <a:ea typeface="+mn-ea"/>
                <a:cs typeface="+mn-cs"/>
              </a:rPr>
              <a:t>thường</a:t>
            </a:r>
            <a:r>
              <a:rPr kumimoji="0" lang="en-US" altLang="en-US" sz="2400" b="0" i="0" u="none" strike="noStrike" kern="1200" cap="none" spc="0" normalizeH="0" baseline="0" noProof="0" dirty="0">
                <a:ln>
                  <a:noFill/>
                </a:ln>
                <a:solidFill>
                  <a:srgbClr val="ED7D31"/>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ED7D31"/>
                </a:solidFill>
                <a:effectLst/>
                <a:uLnTx/>
                <a:uFillTx/>
                <a:latin typeface="UTM Amerika Sans" panose="02040603050506020204" pitchFamily="18" charset="0"/>
                <a:ea typeface="+mn-ea"/>
                <a:cs typeface="+mn-cs"/>
              </a:rPr>
              <a:t>rất</a:t>
            </a:r>
            <a:r>
              <a:rPr kumimoji="0" lang="en-US" altLang="en-US" sz="2400" b="0" i="0" u="none" strike="noStrike" kern="1200" cap="none" spc="0" normalizeH="0" baseline="0" noProof="0" dirty="0">
                <a:ln>
                  <a:noFill/>
                </a:ln>
                <a:solidFill>
                  <a:srgbClr val="ED7D31"/>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ED7D31"/>
                </a:solidFill>
                <a:effectLst/>
                <a:uLnTx/>
                <a:uFillTx/>
                <a:latin typeface="UTM Amerika Sans" panose="02040603050506020204" pitchFamily="18" charset="0"/>
                <a:ea typeface="+mn-ea"/>
                <a:cs typeface="+mn-cs"/>
              </a:rPr>
              <a:t>khác</a:t>
            </a:r>
            <a:r>
              <a:rPr kumimoji="0" lang="en-US" altLang="en-US" sz="2400" b="0" i="0" u="none" strike="noStrike" kern="1200" cap="none" spc="0" normalizeH="0" baseline="0" noProof="0" dirty="0">
                <a:ln>
                  <a:noFill/>
                </a:ln>
                <a:solidFill>
                  <a:srgbClr val="ED7D31"/>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ED7D31"/>
                </a:solidFill>
                <a:effectLst/>
                <a:uLnTx/>
                <a:uFillTx/>
                <a:latin typeface="UTM Amerika Sans" panose="02040603050506020204" pitchFamily="18" charset="0"/>
                <a:ea typeface="+mn-ea"/>
                <a:cs typeface="+mn-cs"/>
              </a:rPr>
              <a:t>với</a:t>
            </a:r>
            <a:r>
              <a:rPr kumimoji="0" lang="en-US" altLang="en-US" sz="2400" b="0" i="0" u="none" strike="noStrike" kern="1200" cap="none" spc="0" normalizeH="0" baseline="0" noProof="0" dirty="0">
                <a:ln>
                  <a:noFill/>
                </a:ln>
                <a:solidFill>
                  <a:srgbClr val="ED7D31"/>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ED7D31"/>
                </a:solidFill>
                <a:effectLst/>
                <a:uLnTx/>
                <a:uFillTx/>
                <a:latin typeface="UTM Amerika Sans" panose="02040603050506020204" pitchFamily="18" charset="0"/>
                <a:ea typeface="+mn-ea"/>
                <a:cs typeface="+mn-cs"/>
              </a:rPr>
              <a:t>người</a:t>
            </a:r>
            <a:r>
              <a:rPr kumimoji="0" lang="en-US" altLang="en-US" sz="2400" b="0" i="0" u="none" strike="noStrike" kern="1200" cap="none" spc="0" normalizeH="0" baseline="0" noProof="0" dirty="0">
                <a:ln>
                  <a:noFill/>
                </a:ln>
                <a:solidFill>
                  <a:srgbClr val="ED7D31"/>
                </a:solidFill>
                <a:effectLst/>
                <a:uLnTx/>
                <a:uFillTx/>
                <a:latin typeface="UTM Amerika Sans" panose="02040603050506020204" pitchFamily="18" charset="0"/>
                <a:ea typeface="+mn-ea"/>
                <a:cs typeface="+mn-cs"/>
              </a:rPr>
              <a:t> </a:t>
            </a:r>
            <a:r>
              <a:rPr kumimoji="0" lang="en-US" altLang="en-US" sz="2400" b="0" i="0" u="none" strike="noStrike" kern="1200" cap="none" spc="0" normalizeH="0" baseline="0" noProof="0" dirty="0" err="1">
                <a:ln>
                  <a:noFill/>
                </a:ln>
                <a:solidFill>
                  <a:srgbClr val="ED7D31"/>
                </a:solidFill>
                <a:effectLst/>
                <a:uLnTx/>
                <a:uFillTx/>
                <a:latin typeface="UTM Amerika Sans" panose="02040603050506020204" pitchFamily="18" charset="0"/>
                <a:ea typeface="+mn-ea"/>
                <a:cs typeface="+mn-cs"/>
              </a:rPr>
              <a:t>lớn</a:t>
            </a:r>
            <a:r>
              <a:rPr kumimoji="0" lang="en-US" altLang="en-US" sz="2400" b="0" i="0" u="none" strike="noStrike" kern="1200" cap="none" spc="0" normalizeH="0" baseline="0" noProof="0" dirty="0">
                <a:ln>
                  <a:noFill/>
                </a:ln>
                <a:solidFill>
                  <a:srgbClr val="ED7D31"/>
                </a:solidFill>
                <a:effectLst/>
                <a:uLnTx/>
                <a:uFillTx/>
                <a:latin typeface="UTM Amerika Sans" panose="02040603050506020204" pitchFamily="18" charset="0"/>
                <a:ea typeface="+mn-ea"/>
                <a:cs typeface="+mn-cs"/>
              </a:rPr>
              <a:t>.</a:t>
            </a:r>
          </a:p>
        </p:txBody>
      </p:sp>
      <p:sp>
        <p:nvSpPr>
          <p:cNvPr id="10" name="Rounded Rectangle 9"/>
          <p:cNvSpPr/>
          <p:nvPr/>
        </p:nvSpPr>
        <p:spPr>
          <a:xfrm>
            <a:off x="623392" y="1320355"/>
            <a:ext cx="9534313" cy="133822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srgbClr val="ED7D31"/>
                </a:solidFill>
                <a:effectLst/>
                <a:uLnTx/>
                <a:uFillTx/>
                <a:latin typeface="UTM Amerika Sans" panose="02040603050506020204" pitchFamily="18" charset="0"/>
                <a:ea typeface="+mn-ea"/>
                <a:cs typeface="Times New Roman" panose="02020603050405020304" pitchFamily="18" charset="0"/>
              </a:rPr>
              <a:t>Chú hề</a:t>
            </a:r>
            <a:r>
              <a:rPr kumimoji="0" lang="nl-NL" sz="2400" b="0" i="1" u="none" strike="noStrike" kern="1200" cap="none" spc="0" normalizeH="0" baseline="0" noProof="0" dirty="0">
                <a:ln>
                  <a:noFill/>
                </a:ln>
                <a:solidFill>
                  <a:srgbClr val="ED7D31"/>
                </a:solidFill>
                <a:effectLst/>
                <a:uLnTx/>
                <a:uFillTx/>
                <a:latin typeface="UTM Amerika Sans" panose="02040603050506020204" pitchFamily="18" charset="0"/>
                <a:ea typeface="+mn-ea"/>
                <a:cs typeface="Times New Roman" panose="02020603050405020304" pitchFamily="18" charset="0"/>
              </a:rPr>
              <a:t> </a:t>
            </a:r>
            <a:r>
              <a:rPr kumimoji="0" lang="nl-NL" sz="2400" b="0" i="0" u="none" strike="noStrike" kern="1200" cap="none" spc="0" normalizeH="0" baseline="0" noProof="0" dirty="0">
                <a:ln>
                  <a:noFill/>
                </a:ln>
                <a:solidFill>
                  <a:srgbClr val="ED7D31"/>
                </a:solidFill>
                <a:effectLst/>
                <a:uLnTx/>
                <a:uFillTx/>
                <a:latin typeface="UTM Amerika Sans" panose="02040603050506020204" pitchFamily="18" charset="0"/>
                <a:ea typeface="+mn-ea"/>
                <a:cs typeface="Times New Roman" panose="02020603050405020304" pitchFamily="18" charset="0"/>
              </a:rPr>
              <a:t>muốn dò hỏi với công chúa nghĩ thế nào khi thấy một mặt trăng đang chiếu sáng trên bầu trời, một mặt trăng đang nằm trên cổ công chúa</a:t>
            </a:r>
            <a:endParaRPr kumimoji="0" lang="en-US" sz="2400" b="0" i="0" u="none" strike="noStrike" kern="1200" cap="none" spc="0" normalizeH="0" baseline="0" noProof="0" dirty="0">
              <a:ln>
                <a:noFill/>
              </a:ln>
              <a:solidFill>
                <a:srgbClr val="ED7D31"/>
              </a:solidFill>
              <a:effectLst/>
              <a:uLnTx/>
              <a:uFillTx/>
              <a:latin typeface="UTM Amerika Sans" panose="02040603050506020204" pitchFamily="18" charset="0"/>
              <a:ea typeface="+mn-ea"/>
              <a:cs typeface="Times New Roman" panose="02020603050405020304" pitchFamily="18" charset="0"/>
            </a:endParaRPr>
          </a:p>
        </p:txBody>
      </p:sp>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ackgroundRemoval t="503" b="100000" l="0" r="98464">
                        <a14:foregroundMark x1="23688" y1="7915" x2="23688" y2="7915"/>
                        <a14:foregroundMark x1="36364" y1="9673" x2="36364" y2="10302"/>
                        <a14:foregroundMark x1="34315" y1="9673" x2="35595" y2="12437"/>
                        <a14:foregroundMark x1="90909" y1="27764" x2="87708" y2="26884"/>
                        <a14:foregroundMark x1="80026" y1="54271" x2="59539" y2="59296"/>
                        <a14:foregroundMark x1="77209" y1="53643" x2="70038" y2="59925"/>
                        <a14:foregroundMark x1="83995" y1="52261" x2="83995" y2="52261"/>
                        <a14:foregroundMark x1="82202" y1="53894" x2="81690" y2="51884"/>
                        <a14:foregroundMark x1="81562" y1="53141" x2="84123" y2="51382"/>
                        <a14:foregroundMark x1="38796" y1="59548" x2="16901" y2="60427"/>
                        <a14:foregroundMark x1="39565" y1="66709" x2="27273" y2="60427"/>
                        <a14:foregroundMark x1="76953" y1="51382" x2="66709" y2="62437"/>
                        <a14:foregroundMark x1="67093" y1="62814" x2="74648" y2="59296"/>
                      </a14:backgroundRemoval>
                    </a14:imgEffect>
                  </a14:imgLayer>
                </a14:imgProps>
              </a:ext>
            </a:extLst>
          </a:blip>
          <a:stretch>
            <a:fillRect/>
          </a:stretch>
        </p:blipFill>
        <p:spPr>
          <a:xfrm>
            <a:off x="7896200" y="2396246"/>
            <a:ext cx="4060369" cy="4138353"/>
          </a:xfrm>
          <a:prstGeom prst="rect">
            <a:avLst/>
          </a:prstGeom>
        </p:spPr>
      </p:pic>
    </p:spTree>
    <p:custDataLst>
      <p:tags r:id="rId1"/>
    </p:custDataLst>
    <p:extLst>
      <p:ext uri="{BB962C8B-B14F-4D97-AF65-F5344CB8AC3E}">
        <p14:creationId xmlns:p14="http://schemas.microsoft.com/office/powerpoint/2010/main" val="40957873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 presetClass="entr" presetSubtype="9"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3000" fill="hold"/>
                                        <p:tgtEl>
                                          <p:spTgt spid="9"/>
                                        </p:tgtEl>
                                        <p:attrNameLst>
                                          <p:attrName>ppt_x</p:attrName>
                                        </p:attrNameLst>
                                      </p:cBhvr>
                                      <p:tavLst>
                                        <p:tav tm="0">
                                          <p:val>
                                            <p:strVal val="0-#ppt_w/2"/>
                                          </p:val>
                                        </p:tav>
                                        <p:tav tm="100000">
                                          <p:val>
                                            <p:strVal val="#ppt_x"/>
                                          </p:val>
                                        </p:tav>
                                      </p:tavLst>
                                    </p:anim>
                                    <p:anim calcmode="lin" valueType="num">
                                      <p:cBhvr additive="base">
                                        <p:cTn id="11" dur="3000" fill="hold"/>
                                        <p:tgtEl>
                                          <p:spTgt spid="9"/>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3000"/>
                            </p:stCondLst>
                            <p:childTnLst>
                              <p:par>
                                <p:cTn id="16" presetID="32" presetClass="emph" presetSubtype="0" repeatCount="indefinite" fill="hold" nodeType="afterEffect">
                                  <p:stCondLst>
                                    <p:cond delay="0"/>
                                  </p:stCondLst>
                                  <p:childTnLst>
                                    <p:animRot by="120000">
                                      <p:cBhvr>
                                        <p:cTn id="17" dur="100" fill="hold">
                                          <p:stCondLst>
                                            <p:cond delay="0"/>
                                          </p:stCondLst>
                                        </p:cTn>
                                        <p:tgtEl>
                                          <p:spTgt spid="7"/>
                                        </p:tgtEl>
                                        <p:attrNameLst>
                                          <p:attrName>r</p:attrName>
                                        </p:attrNameLst>
                                      </p:cBhvr>
                                    </p:animRot>
                                    <p:animRot by="-240000">
                                      <p:cBhvr>
                                        <p:cTn id="18" dur="200" fill="hold">
                                          <p:stCondLst>
                                            <p:cond delay="200"/>
                                          </p:stCondLst>
                                        </p:cTn>
                                        <p:tgtEl>
                                          <p:spTgt spid="7"/>
                                        </p:tgtEl>
                                        <p:attrNameLst>
                                          <p:attrName>r</p:attrName>
                                        </p:attrNameLst>
                                      </p:cBhvr>
                                    </p:animRot>
                                    <p:animRot by="240000">
                                      <p:cBhvr>
                                        <p:cTn id="19" dur="200" fill="hold">
                                          <p:stCondLst>
                                            <p:cond delay="400"/>
                                          </p:stCondLst>
                                        </p:cTn>
                                        <p:tgtEl>
                                          <p:spTgt spid="7"/>
                                        </p:tgtEl>
                                        <p:attrNameLst>
                                          <p:attrName>r</p:attrName>
                                        </p:attrNameLst>
                                      </p:cBhvr>
                                    </p:animRot>
                                    <p:animRot by="-240000">
                                      <p:cBhvr>
                                        <p:cTn id="20" dur="200" fill="hold">
                                          <p:stCondLst>
                                            <p:cond delay="600"/>
                                          </p:stCondLst>
                                        </p:cTn>
                                        <p:tgtEl>
                                          <p:spTgt spid="7"/>
                                        </p:tgtEl>
                                        <p:attrNameLst>
                                          <p:attrName>r</p:attrName>
                                        </p:attrNameLst>
                                      </p:cBhvr>
                                    </p:animRot>
                                    <p:animRot by="120000">
                                      <p:cBhvr>
                                        <p:cTn id="21" dur="200" fill="hold">
                                          <p:stCondLst>
                                            <p:cond delay="800"/>
                                          </p:stCondLst>
                                        </p:cTn>
                                        <p:tgtEl>
                                          <p:spTgt spid="7"/>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8"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A81FECE-4F16-4457-BF50-9AFC79C3FD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63" t="185" r="5563" b="-137"/>
          <a:stretch/>
        </p:blipFill>
        <p:spPr>
          <a:xfrm>
            <a:off x="0" y="3408"/>
            <a:ext cx="12192001" cy="6854592"/>
          </a:xfrm>
          <a:prstGeom prst="rect">
            <a:avLst/>
          </a:prstGeom>
        </p:spPr>
      </p:pic>
      <p:sp>
        <p:nvSpPr>
          <p:cNvPr id="3" name="矩形: 圆角 2">
            <a:extLst>
              <a:ext uri="{FF2B5EF4-FFF2-40B4-BE49-F238E27FC236}">
                <a16:creationId xmlns:a16="http://schemas.microsoft.com/office/drawing/2014/main" id="{9C2548D5-2373-4AB2-B238-51F250BFA8CE}"/>
              </a:ext>
            </a:extLst>
          </p:cNvPr>
          <p:cNvSpPr/>
          <p:nvPr/>
        </p:nvSpPr>
        <p:spPr>
          <a:xfrm>
            <a:off x="425370" y="382559"/>
            <a:ext cx="11341260" cy="6096290"/>
          </a:xfrm>
          <a:prstGeom prst="roundRect">
            <a:avLst>
              <a:gd name="adj" fmla="val 487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752" y="1574985"/>
            <a:ext cx="9678207" cy="5279607"/>
          </a:xfrm>
          <a:prstGeom prst="rect">
            <a:avLst/>
          </a:prstGeom>
        </p:spPr>
      </p:pic>
      <p:pic>
        <p:nvPicPr>
          <p:cNvPr id="5" name="Picture 4" descr="Tráº» Em, Tráº» Con, Äá»©a Tráº», Em Nhá», Máº§m Non, Táº£i hÃ¬nh PNG 134 -  Free.Vector6.com"/>
          <p:cNvPicPr>
            <a:picLocks noChangeAspect="1" noChangeArrowheads="1"/>
          </p:cNvPicPr>
          <p:nvPr/>
        </p:nvPicPr>
        <p:blipFill rotWithShape="1">
          <a:blip r:embed="rId5">
            <a:extLst>
              <a:ext uri="{28A0092B-C50C-407E-A947-70E740481C1C}">
                <a14:useLocalDpi xmlns:a14="http://schemas.microsoft.com/office/drawing/2010/main" val="0"/>
              </a:ext>
            </a:extLst>
          </a:blip>
          <a:srcRect b="42222"/>
          <a:stretch/>
        </p:blipFill>
        <p:spPr bwMode="auto">
          <a:xfrm rot="20466943">
            <a:off x="-585852" y="-397918"/>
            <a:ext cx="6264696" cy="3619602"/>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Tráº» Em, Tráº» Con, Äá»©a Tráº», Em Nhá», Máº§m Non, Táº£i hÃ¬nh PNG 140 -  Free.Vector6.co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88653" y="1675332"/>
            <a:ext cx="5066928" cy="58328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86863" y="2496152"/>
            <a:ext cx="2016224"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srgbClr val="ED7D31"/>
                </a:solidFill>
                <a:effectLst/>
                <a:uLnTx/>
                <a:uFillTx/>
                <a:latin typeface="UTM Chickenhawk" panose="02040603050506020204" pitchFamily="18" charset="0"/>
                <a:ea typeface="+mn-ea"/>
                <a:cs typeface="+mn-cs"/>
              </a:rPr>
              <a:t>Nội</a:t>
            </a:r>
            <a:r>
              <a:rPr kumimoji="0" lang="en-US" sz="6000" b="0" i="0" u="none" strike="noStrike" kern="1200" cap="none" spc="0" normalizeH="0" baseline="0" noProof="0" dirty="0">
                <a:ln>
                  <a:noFill/>
                </a:ln>
                <a:solidFill>
                  <a:srgbClr val="ED7D31"/>
                </a:solidFill>
                <a:effectLst/>
                <a:uLnTx/>
                <a:uFillTx/>
                <a:latin typeface="UTM Chickenhawk" panose="02040603050506020204" pitchFamily="18" charset="0"/>
                <a:ea typeface="+mn-ea"/>
                <a:cs typeface="+mn-cs"/>
              </a:rPr>
              <a:t> dung </a:t>
            </a:r>
            <a:r>
              <a:rPr kumimoji="0" lang="en-US" sz="6000" b="0" i="0" u="none" strike="noStrike" kern="1200" cap="none" spc="0" normalizeH="0" baseline="0" noProof="0" dirty="0" err="1">
                <a:ln>
                  <a:noFill/>
                </a:ln>
                <a:solidFill>
                  <a:srgbClr val="ED7D31"/>
                </a:solidFill>
                <a:effectLst/>
                <a:uLnTx/>
                <a:uFillTx/>
                <a:latin typeface="UTM Chickenhawk" panose="02040603050506020204" pitchFamily="18" charset="0"/>
                <a:ea typeface="+mn-ea"/>
                <a:cs typeface="+mn-cs"/>
              </a:rPr>
              <a:t>bài</a:t>
            </a:r>
            <a:r>
              <a:rPr kumimoji="0" lang="en-US" sz="6000" b="0" i="0" u="none" strike="noStrike" kern="1200" cap="none" spc="0" normalizeH="0" baseline="0" noProof="0" dirty="0">
                <a:ln>
                  <a:noFill/>
                </a:ln>
                <a:solidFill>
                  <a:srgbClr val="ED7D31"/>
                </a:solidFill>
                <a:effectLst/>
                <a:uLnTx/>
                <a:uFillTx/>
                <a:latin typeface="UTM Chickenhawk" panose="02040603050506020204" pitchFamily="18" charset="0"/>
                <a:ea typeface="+mn-ea"/>
                <a:cs typeface="+mn-cs"/>
              </a:rPr>
              <a:t> : </a:t>
            </a:r>
          </a:p>
        </p:txBody>
      </p:sp>
      <p:sp>
        <p:nvSpPr>
          <p:cNvPr id="8" name="Rectangle 7"/>
          <p:cNvSpPr/>
          <p:nvPr/>
        </p:nvSpPr>
        <p:spPr>
          <a:xfrm>
            <a:off x="4262072" y="3022092"/>
            <a:ext cx="5177898"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232689"/>
                </a:solidFill>
                <a:effectLst/>
                <a:uLnTx/>
                <a:uFillTx/>
                <a:latin typeface="Cambria" panose="02040503050406030204" pitchFamily="18" charset="0"/>
                <a:ea typeface="Cambria" panose="02040503050406030204" pitchFamily="18" charset="0"/>
              </a:rPr>
              <a:t>Cách nghĩ của trẻ em </a:t>
            </a:r>
            <a:r>
              <a:rPr kumimoji="0" lang="vi-VN" sz="3200" b="1" i="0" u="none" strike="noStrike" kern="1200" cap="none" spc="0" normalizeH="0" baseline="0" noProof="0" dirty="0">
                <a:ln>
                  <a:noFill/>
                </a:ln>
                <a:solidFill>
                  <a:srgbClr val="232689"/>
                </a:solidFill>
                <a:effectLst/>
                <a:uLnTx/>
                <a:uFillTx/>
                <a:latin typeface="Cambria" panose="02040503050406030204" pitchFamily="18" charset="0"/>
                <a:ea typeface="Cambria" panose="02040503050406030204" pitchFamily="18" charset="0"/>
              </a:rPr>
              <a:t>về thế giới xung quanh rất khác người lớ</a:t>
            </a:r>
            <a:r>
              <a:rPr kumimoji="0" lang="en-US" sz="3200" b="1" i="0" u="none" strike="noStrike" kern="1200" cap="none" spc="0" normalizeH="0" baseline="0" noProof="0" dirty="0">
                <a:ln>
                  <a:noFill/>
                </a:ln>
                <a:solidFill>
                  <a:srgbClr val="232689"/>
                </a:solidFill>
                <a:effectLst/>
                <a:uLnTx/>
                <a:uFillTx/>
                <a:latin typeface="Cambria" panose="02040503050406030204" pitchFamily="18" charset="0"/>
                <a:ea typeface="Cambria" panose="02040503050406030204" pitchFamily="18" charset="0"/>
              </a:rPr>
              <a:t>n.</a:t>
            </a:r>
            <a:endParaRPr kumimoji="0" lang="en-US" sz="3200" b="0" i="0" u="none" strike="noStrike" kern="1200" cap="none" spc="0" normalizeH="0" baseline="0" noProof="0" dirty="0">
              <a:ln>
                <a:noFill/>
              </a:ln>
              <a:solidFill>
                <a:srgbClr val="232689"/>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57913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11266"/>
                                        </p:tgtEl>
                                        <p:attrNameLst>
                                          <p:attrName>style.visibility</p:attrName>
                                        </p:attrNameLst>
                                      </p:cBhvr>
                                      <p:to>
                                        <p:strVal val="visible"/>
                                      </p:to>
                                    </p:set>
                                    <p:animEffect transition="in" filter="fade">
                                      <p:cBhvr>
                                        <p:cTn id="16" dur="1000"/>
                                        <p:tgtEl>
                                          <p:spTgt spid="11266"/>
                                        </p:tgtEl>
                                      </p:cBhvr>
                                    </p:animEffect>
                                    <p:anim calcmode="lin" valueType="num">
                                      <p:cBhvr>
                                        <p:cTn id="17" dur="1000" fill="hold"/>
                                        <p:tgtEl>
                                          <p:spTgt spid="11266"/>
                                        </p:tgtEl>
                                        <p:attrNameLst>
                                          <p:attrName>ppt_x</p:attrName>
                                        </p:attrNameLst>
                                      </p:cBhvr>
                                      <p:tavLst>
                                        <p:tav tm="0">
                                          <p:val>
                                            <p:strVal val="#ppt_x"/>
                                          </p:val>
                                        </p:tav>
                                        <p:tav tm="100000">
                                          <p:val>
                                            <p:strVal val="#ppt_x"/>
                                          </p:val>
                                        </p:tav>
                                      </p:tavLst>
                                    </p:anim>
                                    <p:anim calcmode="lin" valueType="num">
                                      <p:cBhvr>
                                        <p:cTn id="18"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11EE980-43DE-4052-B825-2C175855B9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15" t="11546" r="133"/>
          <a:stretch/>
        </p:blipFill>
        <p:spPr>
          <a:xfrm>
            <a:off x="-1" y="3408"/>
            <a:ext cx="12192001" cy="6854592"/>
          </a:xfrm>
          <a:prstGeom prst="rect">
            <a:avLst/>
          </a:prstGeom>
        </p:spPr>
      </p:pic>
      <p:cxnSp>
        <p:nvCxnSpPr>
          <p:cNvPr id="8" name="直接连接符 7">
            <a:extLst>
              <a:ext uri="{FF2B5EF4-FFF2-40B4-BE49-F238E27FC236}">
                <a16:creationId xmlns:a16="http://schemas.microsoft.com/office/drawing/2014/main" id="{EC5C27A9-AF18-4F11-B90B-2239A183AFF4}"/>
              </a:ext>
            </a:extLst>
          </p:cNvPr>
          <p:cNvCxnSpPr>
            <a:cxnSpLocks/>
          </p:cNvCxnSpPr>
          <p:nvPr/>
        </p:nvCxnSpPr>
        <p:spPr>
          <a:xfrm>
            <a:off x="535415" y="4077072"/>
            <a:ext cx="15388" cy="17281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D2EE4916-D173-42EB-8288-60354906BF21}"/>
              </a:ext>
            </a:extLst>
          </p:cNvPr>
          <p:cNvSpPr txBox="1"/>
          <p:nvPr/>
        </p:nvSpPr>
        <p:spPr>
          <a:xfrm>
            <a:off x="569749" y="908720"/>
            <a:ext cx="5112568"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err="1">
                <a:ln>
                  <a:solidFill>
                    <a:srgbClr val="FFC000"/>
                  </a:solidFill>
                </a:ln>
                <a:blipFill>
                  <a:blip r:embed="rId4"/>
                  <a:tile tx="0" ty="0" sx="100000" sy="100000" flip="none" algn="tl"/>
                </a:blipFill>
                <a:effectLst>
                  <a:outerShdw blurRad="63500" sx="102000" sy="102000" algn="ctr" rotWithShape="0">
                    <a:prstClr val="black">
                      <a:alpha val="40000"/>
                    </a:prstClr>
                  </a:outerShdw>
                  <a:reflection blurRad="6350" stA="60000" endA="900" endPos="58000" dir="5400000" sy="-100000" algn="bl" rotWithShape="0"/>
                </a:effectLst>
                <a:uLnTx/>
                <a:uFillTx/>
                <a:latin typeface="UTM Alpine KT" panose="02040603050506020204" pitchFamily="18" charset="0"/>
                <a:ea typeface="思源黑体 CN Bold" panose="020B0800000000000000" pitchFamily="34" charset="-122"/>
                <a:cs typeface="+mn-cs"/>
              </a:rPr>
              <a:t>Luyện</a:t>
            </a:r>
            <a:r>
              <a:rPr kumimoji="0" lang="en-US" altLang="zh-CN" sz="8000" b="0" i="0" u="none" strike="noStrike" kern="1200" cap="none" spc="0" normalizeH="0" baseline="0" noProof="0" dirty="0">
                <a:ln>
                  <a:solidFill>
                    <a:srgbClr val="FFC000"/>
                  </a:solidFill>
                </a:ln>
                <a:blipFill>
                  <a:blip r:embed="rId4"/>
                  <a:tile tx="0" ty="0" sx="100000" sy="100000" flip="none" algn="tl"/>
                </a:blipFill>
                <a:effectLst>
                  <a:outerShdw blurRad="63500" sx="102000" sy="102000" algn="ctr" rotWithShape="0">
                    <a:prstClr val="black">
                      <a:alpha val="40000"/>
                    </a:prstClr>
                  </a:outerShdw>
                  <a:reflection blurRad="6350" stA="60000" endA="900" endPos="58000" dir="5400000" sy="-100000" algn="bl" rotWithShape="0"/>
                </a:effectLst>
                <a:uLnTx/>
                <a:uFillTx/>
                <a:latin typeface="UTM Alpine KT" panose="02040603050506020204" pitchFamily="18" charset="0"/>
                <a:ea typeface="思源黑体 CN Bold" panose="020B0800000000000000" pitchFamily="34" charset="-122"/>
                <a:cs typeface="+mn-cs"/>
              </a:rPr>
              <a:t> </a:t>
            </a:r>
            <a:r>
              <a:rPr kumimoji="0" lang="en-US" altLang="zh-CN" sz="8000" b="0" i="0" u="none" strike="noStrike" kern="1200" cap="none" spc="0" normalizeH="0" baseline="0" noProof="0" dirty="0" err="1">
                <a:ln>
                  <a:solidFill>
                    <a:srgbClr val="FFC000"/>
                  </a:solidFill>
                </a:ln>
                <a:blipFill>
                  <a:blip r:embed="rId4"/>
                  <a:tile tx="0" ty="0" sx="100000" sy="100000" flip="none" algn="tl"/>
                </a:blipFill>
                <a:effectLst>
                  <a:outerShdw blurRad="63500" sx="102000" sy="102000" algn="ctr" rotWithShape="0">
                    <a:prstClr val="black">
                      <a:alpha val="40000"/>
                    </a:prstClr>
                  </a:outerShdw>
                  <a:reflection blurRad="6350" stA="60000" endA="900" endPos="58000" dir="5400000" sy="-100000" algn="bl" rotWithShape="0"/>
                </a:effectLst>
                <a:uLnTx/>
                <a:uFillTx/>
                <a:latin typeface="UTM Alpine KT" panose="02040603050506020204" pitchFamily="18" charset="0"/>
                <a:ea typeface="思源黑体 CN Bold" panose="020B0800000000000000" pitchFamily="34" charset="-122"/>
                <a:cs typeface="+mn-cs"/>
              </a:rPr>
              <a:t>đọc</a:t>
            </a:r>
            <a:r>
              <a:rPr kumimoji="0" lang="en-US" altLang="zh-CN" sz="8000" b="0" i="0" u="none" strike="noStrike" kern="1200" cap="none" spc="0" normalizeH="0" baseline="0" noProof="0" dirty="0">
                <a:ln>
                  <a:solidFill>
                    <a:srgbClr val="FFC000"/>
                  </a:solidFill>
                </a:ln>
                <a:blipFill>
                  <a:blip r:embed="rId4"/>
                  <a:tile tx="0" ty="0" sx="100000" sy="100000" flip="none" algn="tl"/>
                </a:blipFill>
                <a:effectLst>
                  <a:outerShdw blurRad="63500" sx="102000" sy="102000" algn="ctr" rotWithShape="0">
                    <a:prstClr val="black">
                      <a:alpha val="40000"/>
                    </a:prstClr>
                  </a:outerShdw>
                  <a:reflection blurRad="6350" stA="60000" endA="900" endPos="58000" dir="5400000" sy="-100000" algn="bl" rotWithShape="0"/>
                </a:effectLst>
                <a:uLnTx/>
                <a:uFillTx/>
                <a:latin typeface="UTM Alpine KT" panose="02040603050506020204" pitchFamily="18" charset="0"/>
                <a:ea typeface="思源黑体 CN Bold" panose="020B0800000000000000" pitchFamily="34" charset="-122"/>
                <a:cs typeface="+mn-cs"/>
              </a:rPr>
              <a:t> </a:t>
            </a:r>
            <a:r>
              <a:rPr kumimoji="0" lang="en-US" altLang="zh-CN" sz="8000" b="0" i="0" u="none" strike="noStrike" kern="1200" cap="none" spc="0" normalizeH="0" baseline="0" noProof="0" dirty="0" err="1">
                <a:ln>
                  <a:solidFill>
                    <a:srgbClr val="FFC000"/>
                  </a:solidFill>
                </a:ln>
                <a:blipFill>
                  <a:blip r:embed="rId4"/>
                  <a:tile tx="0" ty="0" sx="100000" sy="100000" flip="none" algn="tl"/>
                </a:blipFill>
                <a:effectLst>
                  <a:outerShdw blurRad="63500" sx="102000" sy="102000" algn="ctr" rotWithShape="0">
                    <a:prstClr val="black">
                      <a:alpha val="40000"/>
                    </a:prstClr>
                  </a:outerShdw>
                  <a:reflection blurRad="6350" stA="60000" endA="900" endPos="58000" dir="5400000" sy="-100000" algn="bl" rotWithShape="0"/>
                </a:effectLst>
                <a:uLnTx/>
                <a:uFillTx/>
                <a:latin typeface="UTM Alpine KT" panose="02040603050506020204" pitchFamily="18" charset="0"/>
                <a:ea typeface="思源黑体 CN Bold" panose="020B0800000000000000" pitchFamily="34" charset="-122"/>
                <a:cs typeface="+mn-cs"/>
              </a:rPr>
              <a:t>diễn</a:t>
            </a:r>
            <a:r>
              <a:rPr kumimoji="0" lang="en-US" altLang="zh-CN" sz="8000" b="0" i="0" u="none" strike="noStrike" kern="1200" cap="none" spc="0" normalizeH="0" baseline="0" noProof="0" dirty="0">
                <a:ln>
                  <a:solidFill>
                    <a:srgbClr val="FFC000"/>
                  </a:solidFill>
                </a:ln>
                <a:blipFill>
                  <a:blip r:embed="rId4"/>
                  <a:tile tx="0" ty="0" sx="100000" sy="100000" flip="none" algn="tl"/>
                </a:blipFill>
                <a:effectLst>
                  <a:outerShdw blurRad="63500" sx="102000" sy="102000" algn="ctr" rotWithShape="0">
                    <a:prstClr val="black">
                      <a:alpha val="40000"/>
                    </a:prstClr>
                  </a:outerShdw>
                  <a:reflection blurRad="6350" stA="60000" endA="900" endPos="58000" dir="5400000" sy="-100000" algn="bl" rotWithShape="0"/>
                </a:effectLst>
                <a:uLnTx/>
                <a:uFillTx/>
                <a:latin typeface="UTM Alpine KT" panose="02040603050506020204" pitchFamily="18" charset="0"/>
                <a:ea typeface="思源黑体 CN Bold" panose="020B0800000000000000" pitchFamily="34" charset="-122"/>
                <a:cs typeface="+mn-cs"/>
              </a:rPr>
              <a:t> </a:t>
            </a:r>
            <a:r>
              <a:rPr kumimoji="0" lang="en-US" altLang="zh-CN" sz="8000" b="0" i="0" u="none" strike="noStrike" kern="1200" cap="none" spc="0" normalizeH="0" baseline="0" noProof="0" dirty="0" err="1">
                <a:ln>
                  <a:solidFill>
                    <a:srgbClr val="FFC000"/>
                  </a:solidFill>
                </a:ln>
                <a:blipFill>
                  <a:blip r:embed="rId4"/>
                  <a:tile tx="0" ty="0" sx="100000" sy="100000" flip="none" algn="tl"/>
                </a:blipFill>
                <a:effectLst>
                  <a:outerShdw blurRad="63500" sx="102000" sy="102000" algn="ctr" rotWithShape="0">
                    <a:prstClr val="black">
                      <a:alpha val="40000"/>
                    </a:prstClr>
                  </a:outerShdw>
                  <a:reflection blurRad="6350" stA="60000" endA="900" endPos="58000" dir="5400000" sy="-100000" algn="bl" rotWithShape="0"/>
                </a:effectLst>
                <a:uLnTx/>
                <a:uFillTx/>
                <a:latin typeface="UTM Alpine KT" panose="02040603050506020204" pitchFamily="18" charset="0"/>
                <a:ea typeface="思源黑体 CN Bold" panose="020B0800000000000000" pitchFamily="34" charset="-122"/>
                <a:cs typeface="+mn-cs"/>
              </a:rPr>
              <a:t>cảm</a:t>
            </a:r>
            <a:endParaRPr kumimoji="0" lang="zh-CN" altLang="en-US" sz="8000" b="0" i="0" u="none" strike="noStrike" kern="1200" cap="none" spc="0" normalizeH="0" baseline="0" noProof="0" dirty="0">
              <a:ln>
                <a:solidFill>
                  <a:srgbClr val="FFC000"/>
                </a:solidFill>
              </a:ln>
              <a:blipFill>
                <a:blip r:embed="rId4"/>
                <a:tile tx="0" ty="0" sx="100000" sy="100000" flip="none" algn="tl"/>
              </a:blipFill>
              <a:effectLst>
                <a:outerShdw blurRad="63500" sx="102000" sy="102000" algn="ctr" rotWithShape="0">
                  <a:prstClr val="black">
                    <a:alpha val="40000"/>
                  </a:prstClr>
                </a:outerShdw>
                <a:reflection blurRad="6350" stA="60000" endA="900" endPos="58000" dir="5400000" sy="-100000" algn="bl" rotWithShape="0"/>
              </a:effectLst>
              <a:uLnTx/>
              <a:uFillTx/>
              <a:latin typeface="UTM Alpine KT" panose="02040603050506020204" pitchFamily="18" charset="0"/>
              <a:ea typeface="思源黑体 CN Bold" panose="020B0800000000000000" pitchFamily="34" charset="-122"/>
              <a:cs typeface="+mn-cs"/>
            </a:endParaRPr>
          </a:p>
        </p:txBody>
      </p:sp>
      <p:pic>
        <p:nvPicPr>
          <p:cNvPr id="5" name="Picture 2" descr="CÃ´ng ChÃºa Máº·c VÃ¡y, CÃ´ GÃ¡i VÃ¡y Há»ng - KhoThietKe.Net"/>
          <p:cNvPicPr>
            <a:picLocks noChangeAspect="1" noChangeArrowheads="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223792" y="403006"/>
            <a:ext cx="5904656" cy="63330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36335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11EE980-43DE-4052-B825-2C175855B9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15" t="11546" r="133"/>
          <a:stretch/>
        </p:blipFill>
        <p:spPr>
          <a:xfrm>
            <a:off x="-1" y="3408"/>
            <a:ext cx="12192001" cy="6854592"/>
          </a:xfrm>
          <a:prstGeom prst="rect">
            <a:avLst/>
          </a:prstGeom>
        </p:spPr>
      </p:pic>
      <p:cxnSp>
        <p:nvCxnSpPr>
          <p:cNvPr id="8" name="直接连接符 7">
            <a:extLst>
              <a:ext uri="{FF2B5EF4-FFF2-40B4-BE49-F238E27FC236}">
                <a16:creationId xmlns:a16="http://schemas.microsoft.com/office/drawing/2014/main" id="{EC5C27A9-AF18-4F11-B90B-2239A183AFF4}"/>
              </a:ext>
            </a:extLst>
          </p:cNvPr>
          <p:cNvCxnSpPr>
            <a:cxnSpLocks/>
          </p:cNvCxnSpPr>
          <p:nvPr/>
        </p:nvCxnSpPr>
        <p:spPr>
          <a:xfrm>
            <a:off x="535415" y="4077072"/>
            <a:ext cx="15388" cy="17281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D2EE4916-D173-42EB-8288-60354906BF21}"/>
              </a:ext>
            </a:extLst>
          </p:cNvPr>
          <p:cNvSpPr txBox="1"/>
          <p:nvPr/>
        </p:nvSpPr>
        <p:spPr>
          <a:xfrm>
            <a:off x="569749" y="908720"/>
            <a:ext cx="511256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err="1">
                <a:ln>
                  <a:solidFill>
                    <a:srgbClr val="FFC000"/>
                  </a:solidFill>
                </a:ln>
                <a:blipFill>
                  <a:blip r:embed="rId4"/>
                  <a:tile tx="0" ty="0" sx="100000" sy="100000" flip="none" algn="tl"/>
                </a:blipFill>
                <a:effectLst>
                  <a:outerShdw blurRad="63500" sx="102000" sy="102000" algn="ctr" rotWithShape="0">
                    <a:prstClr val="black">
                      <a:alpha val="40000"/>
                    </a:prstClr>
                  </a:outerShdw>
                  <a:reflection blurRad="6350" stA="60000" endA="900" endPos="58000" dir="5400000" sy="-100000" algn="bl" rotWithShape="0"/>
                </a:effectLst>
                <a:uLnTx/>
                <a:uFillTx/>
                <a:latin typeface="UTM Alpine KT" panose="02040603050506020204" pitchFamily="18" charset="0"/>
                <a:ea typeface="思源黑体 CN Bold" panose="020B0800000000000000" pitchFamily="34" charset="-122"/>
                <a:cs typeface="+mn-cs"/>
              </a:rPr>
              <a:t>Tạm</a:t>
            </a:r>
            <a:r>
              <a:rPr kumimoji="0" lang="en-US" altLang="zh-CN" sz="8000" b="0" i="0" u="none" strike="noStrike" kern="1200" cap="none" spc="0" normalizeH="0" baseline="0" noProof="0" dirty="0">
                <a:ln>
                  <a:solidFill>
                    <a:srgbClr val="FFC000"/>
                  </a:solidFill>
                </a:ln>
                <a:blipFill>
                  <a:blip r:embed="rId4"/>
                  <a:tile tx="0" ty="0" sx="100000" sy="100000" flip="none" algn="tl"/>
                </a:blipFill>
                <a:effectLst>
                  <a:outerShdw blurRad="63500" sx="102000" sy="102000" algn="ctr" rotWithShape="0">
                    <a:prstClr val="black">
                      <a:alpha val="40000"/>
                    </a:prstClr>
                  </a:outerShdw>
                  <a:reflection blurRad="6350" stA="60000" endA="900" endPos="58000" dir="5400000" sy="-100000" algn="bl" rotWithShape="0"/>
                </a:effectLst>
                <a:uLnTx/>
                <a:uFillTx/>
                <a:latin typeface="UTM Alpine KT" panose="02040603050506020204" pitchFamily="18" charset="0"/>
                <a:ea typeface="思源黑体 CN Bold" panose="020B0800000000000000" pitchFamily="34" charset="-122"/>
                <a:cs typeface="+mn-cs"/>
              </a:rPr>
              <a:t> </a:t>
            </a:r>
            <a:r>
              <a:rPr kumimoji="0" lang="en-US" altLang="zh-CN" sz="8000" b="0" i="0" u="none" strike="noStrike" kern="1200" cap="none" spc="0" normalizeH="0" baseline="0" noProof="0" dirty="0" err="1">
                <a:ln>
                  <a:solidFill>
                    <a:srgbClr val="FFC000"/>
                  </a:solidFill>
                </a:ln>
                <a:blipFill>
                  <a:blip r:embed="rId4"/>
                  <a:tile tx="0" ty="0" sx="100000" sy="100000" flip="none" algn="tl"/>
                </a:blipFill>
                <a:effectLst>
                  <a:outerShdw blurRad="63500" sx="102000" sy="102000" algn="ctr" rotWithShape="0">
                    <a:prstClr val="black">
                      <a:alpha val="40000"/>
                    </a:prstClr>
                  </a:outerShdw>
                  <a:reflection blurRad="6350" stA="60000" endA="900" endPos="58000" dir="5400000" sy="-100000" algn="bl" rotWithShape="0"/>
                </a:effectLst>
                <a:uLnTx/>
                <a:uFillTx/>
                <a:latin typeface="UTM Alpine KT" panose="02040603050506020204" pitchFamily="18" charset="0"/>
                <a:ea typeface="思源黑体 CN Bold" panose="020B0800000000000000" pitchFamily="34" charset="-122"/>
                <a:cs typeface="+mn-cs"/>
              </a:rPr>
              <a:t>biệt</a:t>
            </a:r>
            <a:endParaRPr kumimoji="0" lang="zh-CN" altLang="en-US" sz="8000" b="0" i="0" u="none" strike="noStrike" kern="1200" cap="none" spc="0" normalizeH="0" baseline="0" noProof="0" dirty="0">
              <a:ln>
                <a:solidFill>
                  <a:srgbClr val="FFC000"/>
                </a:solidFill>
              </a:ln>
              <a:blipFill>
                <a:blip r:embed="rId4"/>
                <a:tile tx="0" ty="0" sx="100000" sy="100000" flip="none" algn="tl"/>
              </a:blipFill>
              <a:effectLst>
                <a:outerShdw blurRad="63500" sx="102000" sy="102000" algn="ctr" rotWithShape="0">
                  <a:prstClr val="black">
                    <a:alpha val="40000"/>
                  </a:prstClr>
                </a:outerShdw>
                <a:reflection blurRad="6350" stA="60000" endA="900" endPos="58000" dir="5400000" sy="-100000" algn="bl" rotWithShape="0"/>
              </a:effectLst>
              <a:uLnTx/>
              <a:uFillTx/>
              <a:latin typeface="UTM Alpine KT" panose="02040603050506020204" pitchFamily="18" charset="0"/>
              <a:ea typeface="思源黑体 CN Bold" panose="020B0800000000000000" pitchFamily="34" charset="-122"/>
              <a:cs typeface="+mn-cs"/>
            </a:endParaRPr>
          </a:p>
        </p:txBody>
      </p:sp>
      <p:pic>
        <p:nvPicPr>
          <p:cNvPr id="5" name="Picture 2" descr="CÃ´ng ChÃºa Máº·c VÃ¡y, CÃ´ GÃ¡i VÃ¡y Há»ng - KhoThietKe.Net"/>
          <p:cNvPicPr>
            <a:picLocks noChangeAspect="1" noChangeArrowheads="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223792" y="403006"/>
            <a:ext cx="5904656" cy="63330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110131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A81FECE-4F16-4457-BF50-9AFC79C3FD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63" t="185" r="5563" b="-137"/>
          <a:stretch/>
        </p:blipFill>
        <p:spPr>
          <a:xfrm>
            <a:off x="0" y="3408"/>
            <a:ext cx="12192001" cy="6854592"/>
          </a:xfrm>
          <a:prstGeom prst="rect">
            <a:avLst/>
          </a:prstGeom>
        </p:spPr>
      </p:pic>
      <p:sp>
        <p:nvSpPr>
          <p:cNvPr id="3" name="矩形: 圆角 2">
            <a:extLst>
              <a:ext uri="{FF2B5EF4-FFF2-40B4-BE49-F238E27FC236}">
                <a16:creationId xmlns:a16="http://schemas.microsoft.com/office/drawing/2014/main" id="{9C2548D5-2373-4AB2-B238-51F250BFA8CE}"/>
              </a:ext>
            </a:extLst>
          </p:cNvPr>
          <p:cNvSpPr/>
          <p:nvPr/>
        </p:nvSpPr>
        <p:spPr>
          <a:xfrm>
            <a:off x="263352" y="226348"/>
            <a:ext cx="11593288" cy="6408712"/>
          </a:xfrm>
          <a:prstGeom prst="roundRect">
            <a:avLst>
              <a:gd name="adj" fmla="val 487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7" name="TextBox 6"/>
          <p:cNvSpPr txBox="1"/>
          <p:nvPr/>
        </p:nvSpPr>
        <p:spPr>
          <a:xfrm>
            <a:off x="1707037" y="285221"/>
            <a:ext cx="100811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Tập</a:t>
            </a:r>
            <a:r>
              <a:rPr kumimoji="0" lang="en-US" sz="3600" b="1" i="0" u="none" strike="noStrike" kern="1200" cap="none" spc="0" normalizeH="0" baseline="0" noProof="0" dirty="0">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 </a:t>
            </a:r>
            <a:r>
              <a:rPr kumimoji="0" lang="en-US" sz="3600" b="1" i="0" u="none" strike="noStrike" kern="1200" cap="none" spc="0" normalizeH="0" baseline="0" noProof="0" dirty="0" err="1">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đọc</a:t>
            </a:r>
            <a:r>
              <a:rPr kumimoji="0" lang="en-US" sz="3600" b="1" i="0" u="none" strike="noStrike" kern="1200" cap="none" spc="0" normalizeH="0" baseline="0" noProof="0" dirty="0">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 </a:t>
            </a:r>
            <a:r>
              <a:rPr kumimoji="0" lang="en-US" sz="3600" b="1" i="0" u="none" strike="noStrike" kern="1200" cap="none" spc="0" normalizeH="0" baseline="0" noProof="0" dirty="0" err="1">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Rất</a:t>
            </a:r>
            <a:r>
              <a:rPr kumimoji="0" lang="en-US" sz="3600" b="1" i="0" u="none" strike="noStrike" kern="1200" cap="none" spc="0" normalizeH="0" baseline="0" noProof="0" dirty="0">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 </a:t>
            </a:r>
            <a:r>
              <a:rPr kumimoji="0" lang="en-US" sz="3600" b="1" i="0" u="none" strike="noStrike" kern="1200" cap="none" spc="0" normalizeH="0" baseline="0" noProof="0" dirty="0" err="1">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nhiều</a:t>
            </a:r>
            <a:r>
              <a:rPr kumimoji="0" lang="en-US" sz="3600" b="1" i="0" u="none" strike="noStrike" kern="1200" cap="none" spc="0" normalizeH="0" baseline="0" noProof="0" dirty="0">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 </a:t>
            </a:r>
            <a:r>
              <a:rPr kumimoji="0" lang="en-US" sz="3600" b="1" i="0" u="none" strike="noStrike" kern="1200" cap="none" spc="0" normalizeH="0" baseline="0" noProof="0" dirty="0" err="1">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mặt</a:t>
            </a:r>
            <a:r>
              <a:rPr kumimoji="0" lang="en-US" sz="3600" b="1" i="0" u="none" strike="noStrike" kern="1200" cap="none" spc="0" normalizeH="0" baseline="0" noProof="0" dirty="0">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 </a:t>
            </a:r>
            <a:r>
              <a:rPr kumimoji="0" lang="en-US" sz="3600" b="1" i="0" u="none" strike="noStrike" kern="1200" cap="none" spc="0" normalizeH="0" baseline="0" noProof="0" dirty="0" err="1">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trăng</a:t>
            </a:r>
            <a:r>
              <a:rPr kumimoji="0" lang="en-US" sz="3600" b="1" i="0" u="none" strike="noStrike" kern="1200" cap="none" spc="0" normalizeH="0" baseline="0" noProof="0" dirty="0">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 (</a:t>
            </a:r>
            <a:r>
              <a:rPr kumimoji="0" lang="en-US" sz="3600" b="1" i="0" u="none" strike="noStrike" kern="1200" cap="none" spc="0" normalizeH="0" baseline="0" noProof="0" dirty="0" err="1">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tiếp</a:t>
            </a:r>
            <a:r>
              <a:rPr kumimoji="0" lang="en-US" sz="3600" b="1" i="0" u="none" strike="noStrike" kern="1200" cap="none" spc="0" normalizeH="0" baseline="0" noProof="0" dirty="0">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 </a:t>
            </a:r>
            <a:r>
              <a:rPr kumimoji="0" lang="en-US" sz="3600" b="1" i="0" u="none" strike="noStrike" kern="1200" cap="none" spc="0" normalizeH="0" baseline="0" noProof="0" dirty="0" err="1">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theo</a:t>
            </a:r>
            <a:r>
              <a:rPr kumimoji="0" lang="en-US" sz="3600" b="1" i="0" u="none" strike="noStrike" kern="1200" cap="none" spc="0" normalizeH="0" baseline="0" noProof="0" dirty="0">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a:t>
            </a:r>
          </a:p>
        </p:txBody>
      </p:sp>
      <p:sp>
        <p:nvSpPr>
          <p:cNvPr id="6" name="Rectangle 5"/>
          <p:cNvSpPr/>
          <p:nvPr/>
        </p:nvSpPr>
        <p:spPr>
          <a:xfrm>
            <a:off x="416368" y="931552"/>
            <a:ext cx="11287255" cy="65248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Nhà vua rất mừng vì con gái đã khỏi bệnh, nhưng ngài lập tức lo lắng vì đêm đó mặt trăng sẽ sáng vằng vặc trên bầu trời. Nếu con gái yêu của ngài nhìn thấy mặt trăng, cô bé sẽ nhận ra mặt trăng đeo trên cổ cô không phải là mặt trăng thật, sẽ thất vọng và ốm trở lại. Thế là ngài lại cho vời các vị đại thần, các nhà khoa học đến để nghĩ cách làm cho công chúa không thể nhìn thấy mặt trăng. Các vị đại thần, các nhà khoa học đều bó tay.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Mặt trăng đã bắt đầu nhô lên qua cửa sổ. Nhà vua vội gọi chú hề tới, nói cho chú hay điều ngài lo lắng.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Chú hề vào phòng công chúa, thấy cô bé đang nằm bên cửa sổ, mắt ngắm nhìn vầng trăng tỏa sáng trên bầu trời, tay nâng niu vầng trăng bé nhỏ gắn trên chiếc dây chuyền ở cổ.</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Làm sao mặt trăng lại chiếu sáng trên trời trong khi nó đang nằm trên cổ công chúa nhỉ? - Chú hề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Công chúa nhìn chú bé, mỉm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Khi ta mất một chiếc răng, chiếc mới sẽ mọc ngay vào chỗ ấy. Khi ta cắt một bông hoa trong vườn, những bông hoa mới sẽ mọc lên. Có đúng không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Chú hề vội tiếp lời: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Tất nhiên rồi. Khi một con hươu mất sừng, cái sừng mới sẽ mọc ra. Sau khi đêm thay thế cho ngày, ngày lại thế chỗ của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Mặt trăng cũng như vậy, mọi thứ đều như vậy... - Giọng công chúa nhỏ dần, nhỏ dần. Nàng đã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Chú hề đắp chăn cho công chúa rồi rón rén ra khỏi giường.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9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a:t>
            </a:r>
            <a:r>
              <a:rPr kumimoji="0" lang="vi-VN" sz="19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PHƠ-BƠ</a:t>
            </a:r>
            <a:endPar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(PHẠM VIỆT CHƯƠNG dịch)</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br>
            <a:b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br>
            <a:endPar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2795421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3000" fill="hold"/>
                                        <p:tgtEl>
                                          <p:spTgt spid="7"/>
                                        </p:tgtEl>
                                        <p:attrNameLst>
                                          <p:attrName>ppt_x</p:attrName>
                                        </p:attrNameLst>
                                      </p:cBhvr>
                                      <p:tavLst>
                                        <p:tav tm="0">
                                          <p:val>
                                            <p:strVal val="1+#ppt_w/2"/>
                                          </p:val>
                                        </p:tav>
                                        <p:tav tm="100000">
                                          <p:val>
                                            <p:strVal val="#ppt_x"/>
                                          </p:val>
                                        </p:tav>
                                      </p:tavLst>
                                    </p:anim>
                                    <p:anim calcmode="lin" valueType="num">
                                      <p:cBhvr additive="base">
                                        <p:cTn id="11" dur="3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06061CED-E378-4495-B889-D99E234A6D18}"/>
              </a:ext>
            </a:extLst>
          </p:cNvPr>
          <p:cNvGrpSpPr/>
          <p:nvPr/>
        </p:nvGrpSpPr>
        <p:grpSpPr>
          <a:xfrm>
            <a:off x="-1" y="3408"/>
            <a:ext cx="12192001" cy="6854592"/>
            <a:chOff x="-1" y="3408"/>
            <a:chExt cx="12192001" cy="6854592"/>
          </a:xfrm>
        </p:grpSpPr>
        <p:pic>
          <p:nvPicPr>
            <p:cNvPr id="2" name="图片 1">
              <a:extLst>
                <a:ext uri="{FF2B5EF4-FFF2-40B4-BE49-F238E27FC236}">
                  <a16:creationId xmlns:a16="http://schemas.microsoft.com/office/drawing/2014/main" id="{6A81FECE-4F16-4457-BF50-9AFC79C3FD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63" t="185" r="5563" b="-137"/>
            <a:stretch/>
          </p:blipFill>
          <p:spPr>
            <a:xfrm>
              <a:off x="-1" y="3408"/>
              <a:ext cx="12192001" cy="6854592"/>
            </a:xfrm>
            <a:prstGeom prst="rect">
              <a:avLst/>
            </a:prstGeom>
          </p:spPr>
        </p:pic>
        <p:sp>
          <p:nvSpPr>
            <p:cNvPr id="3" name="矩形: 圆角 2">
              <a:extLst>
                <a:ext uri="{FF2B5EF4-FFF2-40B4-BE49-F238E27FC236}">
                  <a16:creationId xmlns:a16="http://schemas.microsoft.com/office/drawing/2014/main" id="{9C2548D5-2373-4AB2-B238-51F250BFA8CE}"/>
                </a:ext>
              </a:extLst>
            </p:cNvPr>
            <p:cNvSpPr/>
            <p:nvPr/>
          </p:nvSpPr>
          <p:spPr>
            <a:xfrm>
              <a:off x="425370" y="380855"/>
              <a:ext cx="11341260" cy="6096290"/>
            </a:xfrm>
            <a:prstGeom prst="roundRect">
              <a:avLst>
                <a:gd name="adj" fmla="val 487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5400" b="0" i="0" u="none" strike="noStrike" kern="1200" cap="none" spc="0" normalizeH="0" baseline="0" noProof="0">
                <a:ln>
                  <a:noFill/>
                </a:ln>
                <a:solidFill>
                  <a:prstClr val="white"/>
                </a:solidFill>
                <a:effectLst/>
                <a:uLnTx/>
                <a:uFillTx/>
                <a:latin typeface="UTM Zirkon" panose="02040603050506020204" pitchFamily="18" charset="0"/>
                <a:ea typeface="等线" panose="020B0604020202020204" charset="-122"/>
                <a:cs typeface="+mn-cs"/>
              </a:endParaRPr>
            </a:p>
          </p:txBody>
        </p:sp>
      </p:grpSp>
      <p:pic>
        <p:nvPicPr>
          <p:cNvPr id="6" name="图片 5">
            <a:extLst>
              <a:ext uri="{FF2B5EF4-FFF2-40B4-BE49-F238E27FC236}">
                <a16:creationId xmlns:a16="http://schemas.microsoft.com/office/drawing/2014/main" id="{C62CD525-7325-4A22-A35E-6CAF5FA94F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680" t="13681" r="11079" b="17919"/>
          <a:stretch/>
        </p:blipFill>
        <p:spPr>
          <a:xfrm>
            <a:off x="457778" y="404664"/>
            <a:ext cx="986977" cy="897252"/>
          </a:xfrm>
          <a:prstGeom prst="rect">
            <a:avLst/>
          </a:prstGeom>
          <a:effectLst>
            <a:outerShdw blurRad="50800" dist="38100" dir="8100000" algn="tr" rotWithShape="0">
              <a:prstClr val="black">
                <a:alpha val="40000"/>
              </a:prstClr>
            </a:outerShdw>
          </a:effectLst>
        </p:spPr>
      </p:pic>
      <p:sp>
        <p:nvSpPr>
          <p:cNvPr id="7" name="文本框 6">
            <a:extLst>
              <a:ext uri="{FF2B5EF4-FFF2-40B4-BE49-F238E27FC236}">
                <a16:creationId xmlns:a16="http://schemas.microsoft.com/office/drawing/2014/main" id="{5AF41AF2-AEE2-45A9-8193-A84DC8807A67}"/>
              </a:ext>
            </a:extLst>
          </p:cNvPr>
          <p:cNvSpPr txBox="1"/>
          <p:nvPr/>
        </p:nvSpPr>
        <p:spPr>
          <a:xfrm>
            <a:off x="1402180" y="380855"/>
            <a:ext cx="7992889" cy="92333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UTM Zirkon" panose="02040603050506020204" pitchFamily="18" charset="0"/>
                <a:ea typeface="字魂110号-武林江湖体" panose="00000500000000000000" pitchFamily="2" charset="-122"/>
                <a:cs typeface="+mn-cs"/>
              </a:rPr>
              <a:t>Bài</a:t>
            </a:r>
            <a:r>
              <a:rPr kumimoji="0" lang="en-US" altLang="zh-CN"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UTM Zirkon" panose="02040603050506020204" pitchFamily="18" charset="0"/>
                <a:ea typeface="字魂110号-武林江湖体" panose="00000500000000000000" pitchFamily="2" charset="-122"/>
                <a:cs typeface="+mn-cs"/>
              </a:rPr>
              <a:t> </a:t>
            </a:r>
            <a:r>
              <a:rPr kumimoji="0" lang="en-US" altLang="zh-CN" sz="54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UTM Zirkon" panose="02040603050506020204" pitchFamily="18" charset="0"/>
                <a:ea typeface="字魂110号-武林江湖体" panose="00000500000000000000" pitchFamily="2" charset="-122"/>
                <a:cs typeface="+mn-cs"/>
              </a:rPr>
              <a:t>được</a:t>
            </a:r>
            <a:r>
              <a:rPr kumimoji="0" lang="en-US" altLang="zh-CN"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UTM Zirkon" panose="02040603050506020204" pitchFamily="18" charset="0"/>
                <a:ea typeface="字魂110号-武林江湖体" panose="00000500000000000000" pitchFamily="2" charset="-122"/>
                <a:cs typeface="+mn-cs"/>
              </a:rPr>
              <a:t> chia </a:t>
            </a:r>
            <a:r>
              <a:rPr kumimoji="0" lang="en-US" altLang="zh-CN" sz="54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UTM Zirkon" panose="02040603050506020204" pitchFamily="18" charset="0"/>
                <a:ea typeface="字魂110号-武林江湖体" panose="00000500000000000000" pitchFamily="2" charset="-122"/>
                <a:cs typeface="+mn-cs"/>
              </a:rPr>
              <a:t>làm</a:t>
            </a:r>
            <a:r>
              <a:rPr kumimoji="0" lang="en-US" altLang="zh-CN"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UTM Zirkon" panose="02040603050506020204" pitchFamily="18" charset="0"/>
                <a:ea typeface="字魂110号-武林江湖体" panose="00000500000000000000" pitchFamily="2" charset="-122"/>
                <a:cs typeface="+mn-cs"/>
              </a:rPr>
              <a:t> ... </a:t>
            </a:r>
            <a:r>
              <a:rPr kumimoji="0" lang="en-US" altLang="zh-CN" sz="5400" b="0"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UTM Zirkon" panose="02040603050506020204" pitchFamily="18" charset="0"/>
                <a:ea typeface="字魂110号-武林江湖体" panose="00000500000000000000" pitchFamily="2" charset="-122"/>
                <a:cs typeface="+mn-cs"/>
              </a:rPr>
              <a:t>đoạn</a:t>
            </a:r>
            <a:endParaRPr kumimoji="0" lang="zh-CN" alt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UTM Zirkon" panose="02040603050506020204" pitchFamily="18" charset="0"/>
              <a:ea typeface="字魂110号-武林江湖体" panose="00000500000000000000" pitchFamily="2" charset="-122"/>
              <a:cs typeface="+mn-cs"/>
            </a:endParaRPr>
          </a:p>
        </p:txBody>
      </p:sp>
      <p:grpSp>
        <p:nvGrpSpPr>
          <p:cNvPr id="22" name="组合 21">
            <a:extLst>
              <a:ext uri="{FF2B5EF4-FFF2-40B4-BE49-F238E27FC236}">
                <a16:creationId xmlns:a16="http://schemas.microsoft.com/office/drawing/2014/main" id="{CB91E4BC-229C-464F-8F0D-4093C73B2D86}"/>
              </a:ext>
            </a:extLst>
          </p:cNvPr>
          <p:cNvGrpSpPr/>
          <p:nvPr/>
        </p:nvGrpSpPr>
        <p:grpSpPr>
          <a:xfrm>
            <a:off x="1403295" y="1388553"/>
            <a:ext cx="2347203" cy="4380920"/>
            <a:chOff x="1322636" y="1487503"/>
            <a:chExt cx="2347203" cy="4380920"/>
          </a:xfrm>
        </p:grpSpPr>
        <p:pic>
          <p:nvPicPr>
            <p:cNvPr id="10" name="图片 9">
              <a:extLst>
                <a:ext uri="{FF2B5EF4-FFF2-40B4-BE49-F238E27FC236}">
                  <a16:creationId xmlns:a16="http://schemas.microsoft.com/office/drawing/2014/main" id="{D0E395B7-C915-4E34-B246-98D678CA1C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635" t="8135" r="11097" b="6768"/>
            <a:stretch/>
          </p:blipFill>
          <p:spPr>
            <a:xfrm>
              <a:off x="1559496" y="1487503"/>
              <a:ext cx="1791442" cy="1998817"/>
            </a:xfrm>
            <a:prstGeom prst="rect">
              <a:avLst/>
            </a:prstGeom>
          </p:spPr>
        </p:pic>
        <p:sp>
          <p:nvSpPr>
            <p:cNvPr id="13" name="文本框 12">
              <a:extLst>
                <a:ext uri="{FF2B5EF4-FFF2-40B4-BE49-F238E27FC236}">
                  <a16:creationId xmlns:a16="http://schemas.microsoft.com/office/drawing/2014/main" id="{AC84EE53-D794-4BF9-9FF7-FF4C92ADF2A6}"/>
                </a:ext>
              </a:extLst>
            </p:cNvPr>
            <p:cNvSpPr txBox="1"/>
            <p:nvPr/>
          </p:nvSpPr>
          <p:spPr>
            <a:xfrm>
              <a:off x="1322636" y="3283100"/>
              <a:ext cx="2347203"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400" normalizeH="0" baseline="0" noProof="0" dirty="0" err="1">
                  <a:ln>
                    <a:noFill/>
                  </a:ln>
                  <a:solidFill>
                    <a:srgbClr val="002060"/>
                  </a:solidFill>
                  <a:effectLst/>
                  <a:uLnTx/>
                  <a:uFillTx/>
                  <a:latin typeface="UTM Zirkon" panose="02040603050506020204" pitchFamily="18" charset="0"/>
                  <a:ea typeface="字魂59号-创粗黑" panose="00000500000000000000" pitchFamily="2" charset="-122"/>
                  <a:cs typeface="+mn-cs"/>
                </a:rPr>
                <a:t>Đoạn</a:t>
              </a:r>
              <a:r>
                <a:rPr kumimoji="0" lang="en-US" altLang="zh-CN" sz="5400" b="0" i="0" u="none" strike="noStrike" kern="1200" cap="none" spc="400" normalizeH="0" baseline="0" noProof="0" dirty="0">
                  <a:ln>
                    <a:noFill/>
                  </a:ln>
                  <a:solidFill>
                    <a:srgbClr val="002060"/>
                  </a:solidFill>
                  <a:effectLst/>
                  <a:uLnTx/>
                  <a:uFillTx/>
                  <a:latin typeface="UTM Zirkon" panose="02040603050506020204" pitchFamily="18" charset="0"/>
                  <a:ea typeface="字魂59号-创粗黑" panose="00000500000000000000" pitchFamily="2" charset="-122"/>
                  <a:cs typeface="+mn-cs"/>
                </a:rPr>
                <a:t>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400" normalizeH="0" baseline="0" noProof="0" dirty="0" err="1">
                  <a:ln>
                    <a:noFill/>
                  </a:ln>
                  <a:solidFill>
                    <a:prstClr val="black">
                      <a:lumMod val="85000"/>
                      <a:lumOff val="15000"/>
                    </a:prstClr>
                  </a:solidFill>
                  <a:effectLst/>
                  <a:uLnTx/>
                  <a:uFillTx/>
                  <a:latin typeface="UTM Zirkon" panose="02040603050506020204" pitchFamily="18" charset="0"/>
                  <a:ea typeface="字魂59号-创粗黑" panose="00000500000000000000" pitchFamily="2" charset="-122"/>
                  <a:cs typeface="+mn-cs"/>
                </a:rPr>
                <a:t>Nhà</a:t>
              </a:r>
              <a:r>
                <a:rPr kumimoji="0" lang="en-US" altLang="zh-CN" sz="5400" b="0" i="0" u="none" strike="noStrike" kern="1200" cap="none" spc="400" normalizeH="0" baseline="0" noProof="0" dirty="0">
                  <a:ln>
                    <a:noFill/>
                  </a:ln>
                  <a:solidFill>
                    <a:prstClr val="black">
                      <a:lumMod val="85000"/>
                      <a:lumOff val="15000"/>
                    </a:prstClr>
                  </a:solidFill>
                  <a:effectLst/>
                  <a:uLnTx/>
                  <a:uFillTx/>
                  <a:latin typeface="UTM Zirkon" panose="02040603050506020204" pitchFamily="18" charset="0"/>
                  <a:ea typeface="字魂59号-创粗黑" panose="00000500000000000000" pitchFamily="2" charset="-122"/>
                  <a:cs typeface="+mn-cs"/>
                </a:rPr>
                <a:t> </a:t>
              </a:r>
              <a:r>
                <a:rPr kumimoji="0" lang="en-US" altLang="zh-CN" sz="5400" b="0" i="0" u="none" strike="noStrike" kern="1200" cap="none" spc="400" normalizeH="0" baseline="0" noProof="0" dirty="0" err="1">
                  <a:ln>
                    <a:noFill/>
                  </a:ln>
                  <a:solidFill>
                    <a:prstClr val="black">
                      <a:lumMod val="85000"/>
                      <a:lumOff val="15000"/>
                    </a:prstClr>
                  </a:solidFill>
                  <a:effectLst/>
                  <a:uLnTx/>
                  <a:uFillTx/>
                  <a:latin typeface="UTM Zirkon" panose="02040603050506020204" pitchFamily="18" charset="0"/>
                  <a:ea typeface="字魂59号-创粗黑" panose="00000500000000000000" pitchFamily="2" charset="-122"/>
                  <a:cs typeface="+mn-cs"/>
                </a:rPr>
                <a:t>vua</a:t>
              </a:r>
              <a:r>
                <a:rPr kumimoji="0" lang="en-US" altLang="zh-CN" sz="5400" b="0" i="0" u="none" strike="noStrike" kern="1200" cap="none" spc="400" normalizeH="0" baseline="0" noProof="0" dirty="0">
                  <a:ln>
                    <a:noFill/>
                  </a:ln>
                  <a:solidFill>
                    <a:prstClr val="black">
                      <a:lumMod val="85000"/>
                      <a:lumOff val="15000"/>
                    </a:prstClr>
                  </a:solidFill>
                  <a:effectLst/>
                  <a:uLnTx/>
                  <a:uFillTx/>
                  <a:latin typeface="UTM Zirkon" panose="02040603050506020204" pitchFamily="18" charset="0"/>
                  <a:ea typeface="字魂59号-创粗黑" panose="00000500000000000000" pitchFamily="2" charset="-122"/>
                  <a:cs typeface="+mn-cs"/>
                </a:rPr>
                <a:t>.. </a:t>
              </a:r>
              <a:r>
                <a:rPr kumimoji="0" lang="en-US" altLang="zh-CN" sz="5400" b="0" i="0" u="none" strike="noStrike" kern="1200" cap="none" spc="400" normalizeH="0" baseline="0" noProof="0" dirty="0" err="1">
                  <a:ln>
                    <a:noFill/>
                  </a:ln>
                  <a:solidFill>
                    <a:prstClr val="black">
                      <a:lumMod val="85000"/>
                      <a:lumOff val="15000"/>
                    </a:prstClr>
                  </a:solidFill>
                  <a:effectLst/>
                  <a:uLnTx/>
                  <a:uFillTx/>
                  <a:latin typeface="UTM Zirkon" panose="02040603050506020204" pitchFamily="18" charset="0"/>
                  <a:ea typeface="字魂59号-创粗黑" panose="00000500000000000000" pitchFamily="2" charset="-122"/>
                  <a:cs typeface="+mn-cs"/>
                </a:rPr>
                <a:t>bó</a:t>
              </a:r>
              <a:r>
                <a:rPr kumimoji="0" lang="en-US" altLang="zh-CN" sz="5400" b="0" i="0" u="none" strike="noStrike" kern="1200" cap="none" spc="400" normalizeH="0" baseline="0" noProof="0" dirty="0">
                  <a:ln>
                    <a:noFill/>
                  </a:ln>
                  <a:solidFill>
                    <a:prstClr val="black">
                      <a:lumMod val="85000"/>
                      <a:lumOff val="15000"/>
                    </a:prstClr>
                  </a:solidFill>
                  <a:effectLst/>
                  <a:uLnTx/>
                  <a:uFillTx/>
                  <a:latin typeface="UTM Zirkon" panose="02040603050506020204" pitchFamily="18" charset="0"/>
                  <a:ea typeface="字魂59号-创粗黑" panose="00000500000000000000" pitchFamily="2" charset="-122"/>
                  <a:cs typeface="+mn-cs"/>
                </a:rPr>
                <a:t> </a:t>
              </a:r>
              <a:r>
                <a:rPr kumimoji="0" lang="en-US" altLang="zh-CN" sz="5400" b="0" i="0" u="none" strike="noStrike" kern="1200" cap="none" spc="400" normalizeH="0" baseline="0" noProof="0" dirty="0" err="1">
                  <a:ln>
                    <a:noFill/>
                  </a:ln>
                  <a:solidFill>
                    <a:prstClr val="black">
                      <a:lumMod val="85000"/>
                      <a:lumOff val="15000"/>
                    </a:prstClr>
                  </a:solidFill>
                  <a:effectLst/>
                  <a:uLnTx/>
                  <a:uFillTx/>
                  <a:latin typeface="UTM Zirkon" panose="02040603050506020204" pitchFamily="18" charset="0"/>
                  <a:ea typeface="字魂59号-创粗黑" panose="00000500000000000000" pitchFamily="2" charset="-122"/>
                  <a:cs typeface="+mn-cs"/>
                </a:rPr>
                <a:t>tay</a:t>
              </a:r>
              <a:endParaRPr kumimoji="0" lang="zh-CN" altLang="en-US" sz="5400" b="0" i="0" u="none" strike="noStrike" kern="1200" cap="none" spc="400" normalizeH="0" baseline="0" noProof="0" dirty="0">
                <a:ln>
                  <a:noFill/>
                </a:ln>
                <a:solidFill>
                  <a:prstClr val="black">
                    <a:lumMod val="85000"/>
                    <a:lumOff val="15000"/>
                  </a:prstClr>
                </a:solidFill>
                <a:effectLst/>
                <a:uLnTx/>
                <a:uFillTx/>
                <a:latin typeface="UTM Zirkon" panose="02040603050506020204" pitchFamily="18" charset="0"/>
                <a:ea typeface="字魂59号-创粗黑" panose="00000500000000000000" pitchFamily="2" charset="-122"/>
                <a:cs typeface="+mn-cs"/>
              </a:endParaRPr>
            </a:p>
          </p:txBody>
        </p:sp>
      </p:grpSp>
      <p:grpSp>
        <p:nvGrpSpPr>
          <p:cNvPr id="23" name="组合 22">
            <a:extLst>
              <a:ext uri="{FF2B5EF4-FFF2-40B4-BE49-F238E27FC236}">
                <a16:creationId xmlns:a16="http://schemas.microsoft.com/office/drawing/2014/main" id="{DC7D594B-910C-4BCC-A844-1D94BBAB0F04}"/>
              </a:ext>
            </a:extLst>
          </p:cNvPr>
          <p:cNvGrpSpPr/>
          <p:nvPr/>
        </p:nvGrpSpPr>
        <p:grpSpPr>
          <a:xfrm>
            <a:off x="4787664" y="1301916"/>
            <a:ext cx="3010308" cy="4453850"/>
            <a:chOff x="4914053" y="1487503"/>
            <a:chExt cx="3010308" cy="4453850"/>
          </a:xfrm>
        </p:grpSpPr>
        <p:pic>
          <p:nvPicPr>
            <p:cNvPr id="11" name="图片 10">
              <a:extLst>
                <a:ext uri="{FF2B5EF4-FFF2-40B4-BE49-F238E27FC236}">
                  <a16:creationId xmlns:a16="http://schemas.microsoft.com/office/drawing/2014/main" id="{94F019CA-B3E7-4C9D-8C78-44A5C3CA8CC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635" t="8135" r="11097" b="6768"/>
            <a:stretch/>
          </p:blipFill>
          <p:spPr>
            <a:xfrm>
              <a:off x="5200280" y="1487503"/>
              <a:ext cx="1791442" cy="1998817"/>
            </a:xfrm>
            <a:prstGeom prst="rect">
              <a:avLst/>
            </a:prstGeom>
          </p:spPr>
        </p:pic>
        <p:sp>
          <p:nvSpPr>
            <p:cNvPr id="17" name="文本框 16">
              <a:extLst>
                <a:ext uri="{FF2B5EF4-FFF2-40B4-BE49-F238E27FC236}">
                  <a16:creationId xmlns:a16="http://schemas.microsoft.com/office/drawing/2014/main" id="{F87FBE6B-5401-49E6-B0DA-DC15955614E7}"/>
                </a:ext>
              </a:extLst>
            </p:cNvPr>
            <p:cNvSpPr txBox="1"/>
            <p:nvPr/>
          </p:nvSpPr>
          <p:spPr>
            <a:xfrm>
              <a:off x="4914053" y="3356030"/>
              <a:ext cx="3010308"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400" normalizeH="0" baseline="0" noProof="0" dirty="0" err="1">
                  <a:ln>
                    <a:noFill/>
                  </a:ln>
                  <a:solidFill>
                    <a:srgbClr val="002060"/>
                  </a:solidFill>
                  <a:effectLst/>
                  <a:uLnTx/>
                  <a:uFillTx/>
                  <a:latin typeface="UTM Zirkon" panose="02040603050506020204" pitchFamily="18" charset="0"/>
                  <a:ea typeface="字魂59号-创粗黑" panose="00000500000000000000" pitchFamily="2" charset="-122"/>
                  <a:cs typeface="+mn-cs"/>
                </a:rPr>
                <a:t>Đoạn</a:t>
              </a:r>
              <a:r>
                <a:rPr kumimoji="0" lang="en-US" altLang="zh-CN" sz="5400" b="0" i="0" u="none" strike="noStrike" kern="1200" cap="none" spc="400" normalizeH="0" baseline="0" noProof="0" dirty="0">
                  <a:ln>
                    <a:noFill/>
                  </a:ln>
                  <a:solidFill>
                    <a:srgbClr val="002060"/>
                  </a:solidFill>
                  <a:effectLst/>
                  <a:uLnTx/>
                  <a:uFillTx/>
                  <a:latin typeface="UTM Zirkon" panose="02040603050506020204" pitchFamily="18" charset="0"/>
                  <a:ea typeface="字魂59号-创粗黑" panose="00000500000000000000" pitchFamily="2" charset="-122"/>
                  <a:cs typeface="+mn-cs"/>
                </a:rPr>
                <a:t>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400" normalizeH="0" baseline="0" noProof="0" dirty="0" err="1">
                  <a:ln>
                    <a:noFill/>
                  </a:ln>
                  <a:solidFill>
                    <a:prstClr val="black">
                      <a:lumMod val="85000"/>
                      <a:lumOff val="15000"/>
                    </a:prstClr>
                  </a:solidFill>
                  <a:effectLst/>
                  <a:uLnTx/>
                  <a:uFillTx/>
                  <a:latin typeface="UTM Zirkon" panose="02040603050506020204" pitchFamily="18" charset="0"/>
                  <a:ea typeface="字魂59号-创粗黑" panose="00000500000000000000" pitchFamily="2" charset="-122"/>
                  <a:cs typeface="+mn-cs"/>
                </a:rPr>
                <a:t>Mặt</a:t>
              </a:r>
              <a:r>
                <a:rPr kumimoji="0" lang="en-US" altLang="zh-CN" sz="5400" b="0" i="0" u="none" strike="noStrike" kern="1200" cap="none" spc="400" normalizeH="0" baseline="0" noProof="0" dirty="0">
                  <a:ln>
                    <a:noFill/>
                  </a:ln>
                  <a:solidFill>
                    <a:prstClr val="black">
                      <a:lumMod val="85000"/>
                      <a:lumOff val="15000"/>
                    </a:prstClr>
                  </a:solidFill>
                  <a:effectLst/>
                  <a:uLnTx/>
                  <a:uFillTx/>
                  <a:latin typeface="UTM Zirkon" panose="02040603050506020204" pitchFamily="18" charset="0"/>
                  <a:ea typeface="字魂59号-创粗黑" panose="00000500000000000000" pitchFamily="2" charset="-122"/>
                  <a:cs typeface="+mn-cs"/>
                </a:rPr>
                <a:t> </a:t>
              </a:r>
              <a:r>
                <a:rPr kumimoji="0" lang="en-US" altLang="zh-CN" sz="5400" b="0" i="0" u="none" strike="noStrike" kern="1200" cap="none" spc="400" normalizeH="0" baseline="0" noProof="0" dirty="0" err="1">
                  <a:ln>
                    <a:noFill/>
                  </a:ln>
                  <a:solidFill>
                    <a:prstClr val="black">
                      <a:lumMod val="85000"/>
                      <a:lumOff val="15000"/>
                    </a:prstClr>
                  </a:solidFill>
                  <a:effectLst/>
                  <a:uLnTx/>
                  <a:uFillTx/>
                  <a:latin typeface="UTM Zirkon" panose="02040603050506020204" pitchFamily="18" charset="0"/>
                  <a:ea typeface="字魂59号-创粗黑" panose="00000500000000000000" pitchFamily="2" charset="-122"/>
                  <a:cs typeface="+mn-cs"/>
                </a:rPr>
                <a:t>trăng</a:t>
              </a:r>
              <a:r>
                <a:rPr kumimoji="0" lang="en-US" altLang="zh-CN" sz="5400" b="0" i="0" u="none" strike="noStrike" kern="1200" cap="none" spc="400" normalizeH="0" baseline="0" noProof="0" dirty="0">
                  <a:ln>
                    <a:noFill/>
                  </a:ln>
                  <a:solidFill>
                    <a:prstClr val="black">
                      <a:lumMod val="85000"/>
                      <a:lumOff val="15000"/>
                    </a:prstClr>
                  </a:solidFill>
                  <a:effectLst/>
                  <a:uLnTx/>
                  <a:uFillTx/>
                  <a:latin typeface="UTM Zirkon" panose="02040603050506020204" pitchFamily="18" charset="0"/>
                  <a:ea typeface="字魂59号-创粗黑" panose="00000500000000000000" pitchFamily="2" charset="-122"/>
                  <a:cs typeface="+mn-cs"/>
                </a:rPr>
                <a:t> .. ở </a:t>
              </a:r>
              <a:r>
                <a:rPr kumimoji="0" lang="en-US" altLang="zh-CN" sz="5400" b="0" i="0" u="none" strike="noStrike" kern="1200" cap="none" spc="400" normalizeH="0" baseline="0" noProof="0" dirty="0" err="1">
                  <a:ln>
                    <a:noFill/>
                  </a:ln>
                  <a:solidFill>
                    <a:prstClr val="black">
                      <a:lumMod val="85000"/>
                      <a:lumOff val="15000"/>
                    </a:prstClr>
                  </a:solidFill>
                  <a:effectLst/>
                  <a:uLnTx/>
                  <a:uFillTx/>
                  <a:latin typeface="UTM Zirkon" panose="02040603050506020204" pitchFamily="18" charset="0"/>
                  <a:ea typeface="字魂59号-创粗黑" panose="00000500000000000000" pitchFamily="2" charset="-122"/>
                  <a:cs typeface="+mn-cs"/>
                </a:rPr>
                <a:t>cổ</a:t>
              </a:r>
              <a:endParaRPr kumimoji="0" lang="zh-CN" altLang="en-US" sz="5400" b="0" i="0" u="none" strike="noStrike" kern="1200" cap="none" spc="400" normalizeH="0" baseline="0" noProof="0" dirty="0">
                <a:ln>
                  <a:noFill/>
                </a:ln>
                <a:solidFill>
                  <a:prstClr val="black">
                    <a:lumMod val="85000"/>
                    <a:lumOff val="15000"/>
                  </a:prstClr>
                </a:solidFill>
                <a:effectLst/>
                <a:uLnTx/>
                <a:uFillTx/>
                <a:latin typeface="UTM Zirkon" panose="02040603050506020204" pitchFamily="18" charset="0"/>
                <a:ea typeface="字魂59号-创粗黑" panose="00000500000000000000" pitchFamily="2" charset="-122"/>
                <a:cs typeface="+mn-cs"/>
              </a:endParaRPr>
            </a:p>
          </p:txBody>
        </p:sp>
      </p:grpSp>
      <p:grpSp>
        <p:nvGrpSpPr>
          <p:cNvPr id="24" name="组合 23">
            <a:extLst>
              <a:ext uri="{FF2B5EF4-FFF2-40B4-BE49-F238E27FC236}">
                <a16:creationId xmlns:a16="http://schemas.microsoft.com/office/drawing/2014/main" id="{71AB1C4D-5391-4092-966E-317AA91DBA85}"/>
              </a:ext>
            </a:extLst>
          </p:cNvPr>
          <p:cNvGrpSpPr/>
          <p:nvPr/>
        </p:nvGrpSpPr>
        <p:grpSpPr>
          <a:xfrm>
            <a:off x="8221400" y="1301916"/>
            <a:ext cx="2760227" cy="4467557"/>
            <a:chOff x="8399508" y="1487503"/>
            <a:chExt cx="2760227" cy="4467557"/>
          </a:xfrm>
        </p:grpSpPr>
        <p:pic>
          <p:nvPicPr>
            <p:cNvPr id="12" name="图片 11">
              <a:extLst>
                <a:ext uri="{FF2B5EF4-FFF2-40B4-BE49-F238E27FC236}">
                  <a16:creationId xmlns:a16="http://schemas.microsoft.com/office/drawing/2014/main" id="{1EFB1CC5-7E16-4983-9B4B-10672EB36E3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635" t="8135" r="11097" b="6768"/>
            <a:stretch/>
          </p:blipFill>
          <p:spPr>
            <a:xfrm>
              <a:off x="8841064" y="1487503"/>
              <a:ext cx="1791442" cy="1998817"/>
            </a:xfrm>
            <a:prstGeom prst="rect">
              <a:avLst/>
            </a:prstGeom>
          </p:spPr>
        </p:pic>
        <p:sp>
          <p:nvSpPr>
            <p:cNvPr id="20" name="文本框 19">
              <a:extLst>
                <a:ext uri="{FF2B5EF4-FFF2-40B4-BE49-F238E27FC236}">
                  <a16:creationId xmlns:a16="http://schemas.microsoft.com/office/drawing/2014/main" id="{003361AD-39CD-4733-A33C-9DB25C59CC14}"/>
                </a:ext>
              </a:extLst>
            </p:cNvPr>
            <p:cNvSpPr txBox="1"/>
            <p:nvPr/>
          </p:nvSpPr>
          <p:spPr>
            <a:xfrm>
              <a:off x="8399508" y="3369737"/>
              <a:ext cx="2760227"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400" normalizeH="0" baseline="0" noProof="0" dirty="0" err="1">
                  <a:ln>
                    <a:noFill/>
                  </a:ln>
                  <a:solidFill>
                    <a:srgbClr val="002060"/>
                  </a:solidFill>
                  <a:effectLst/>
                  <a:uLnTx/>
                  <a:uFillTx/>
                  <a:latin typeface="UTM Zirkon" panose="02040603050506020204" pitchFamily="18" charset="0"/>
                  <a:ea typeface="字魂59号-创粗黑" panose="00000500000000000000" pitchFamily="2" charset="-122"/>
                  <a:cs typeface="+mn-cs"/>
                </a:rPr>
                <a:t>Đoạn</a:t>
              </a:r>
              <a:r>
                <a:rPr kumimoji="0" lang="en-US" altLang="zh-CN" sz="5400" b="0" i="0" u="none" strike="noStrike" kern="1200" cap="none" spc="400" normalizeH="0" baseline="0" noProof="0" dirty="0">
                  <a:ln>
                    <a:noFill/>
                  </a:ln>
                  <a:solidFill>
                    <a:srgbClr val="002060"/>
                  </a:solidFill>
                  <a:effectLst/>
                  <a:uLnTx/>
                  <a:uFillTx/>
                  <a:latin typeface="UTM Zirkon" panose="02040603050506020204" pitchFamily="18" charset="0"/>
                  <a:ea typeface="字魂59号-创粗黑" panose="00000500000000000000" pitchFamily="2" charset="-122"/>
                  <a:cs typeface="+mn-cs"/>
                </a:rPr>
                <a:t>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400" normalizeH="0" baseline="0" noProof="0" dirty="0" err="1">
                  <a:ln>
                    <a:noFill/>
                  </a:ln>
                  <a:solidFill>
                    <a:prstClr val="black">
                      <a:lumMod val="85000"/>
                      <a:lumOff val="15000"/>
                    </a:prstClr>
                  </a:solidFill>
                  <a:effectLst/>
                  <a:uLnTx/>
                  <a:uFillTx/>
                  <a:latin typeface="UTM Zirkon" panose="02040603050506020204" pitchFamily="18" charset="0"/>
                  <a:ea typeface="字魂59号-创粗黑" panose="00000500000000000000" pitchFamily="2" charset="-122"/>
                  <a:cs typeface="+mn-cs"/>
                </a:rPr>
                <a:t>Phần</a:t>
              </a:r>
              <a:r>
                <a:rPr kumimoji="0" lang="en-US" altLang="zh-CN" sz="5400" b="0" i="0" u="none" strike="noStrike" kern="1200" cap="none" spc="400" normalizeH="0" baseline="0" noProof="0" dirty="0">
                  <a:ln>
                    <a:noFill/>
                  </a:ln>
                  <a:solidFill>
                    <a:prstClr val="black">
                      <a:lumMod val="85000"/>
                      <a:lumOff val="15000"/>
                    </a:prstClr>
                  </a:solidFill>
                  <a:effectLst/>
                  <a:uLnTx/>
                  <a:uFillTx/>
                  <a:latin typeface="UTM Zirkon" panose="02040603050506020204" pitchFamily="18" charset="0"/>
                  <a:ea typeface="字魂59号-创粗黑" panose="00000500000000000000" pitchFamily="2" charset="-122"/>
                  <a:cs typeface="+mn-cs"/>
                </a:rPr>
                <a:t> </a:t>
              </a:r>
              <a:r>
                <a:rPr kumimoji="0" lang="en-US" altLang="zh-CN" sz="5400" b="0" i="0" u="none" strike="noStrike" kern="1200" cap="none" spc="400" normalizeH="0" baseline="0" noProof="0" dirty="0" err="1">
                  <a:ln>
                    <a:noFill/>
                  </a:ln>
                  <a:solidFill>
                    <a:prstClr val="black">
                      <a:lumMod val="85000"/>
                      <a:lumOff val="15000"/>
                    </a:prstClr>
                  </a:solidFill>
                  <a:effectLst/>
                  <a:uLnTx/>
                  <a:uFillTx/>
                  <a:latin typeface="UTM Zirkon" panose="02040603050506020204" pitchFamily="18" charset="0"/>
                  <a:ea typeface="字魂59号-创粗黑" panose="00000500000000000000" pitchFamily="2" charset="-122"/>
                  <a:cs typeface="+mn-cs"/>
                </a:rPr>
                <a:t>còn</a:t>
              </a:r>
              <a:r>
                <a:rPr kumimoji="0" lang="en-US" altLang="zh-CN" sz="5400" b="0" i="0" u="none" strike="noStrike" kern="1200" cap="none" spc="400" normalizeH="0" baseline="0" noProof="0" dirty="0">
                  <a:ln>
                    <a:noFill/>
                  </a:ln>
                  <a:solidFill>
                    <a:prstClr val="black">
                      <a:lumMod val="85000"/>
                      <a:lumOff val="15000"/>
                    </a:prstClr>
                  </a:solidFill>
                  <a:effectLst/>
                  <a:uLnTx/>
                  <a:uFillTx/>
                  <a:latin typeface="UTM Zirkon" panose="02040603050506020204" pitchFamily="18" charset="0"/>
                  <a:ea typeface="字魂59号-创粗黑" panose="00000500000000000000" pitchFamily="2" charset="-122"/>
                  <a:cs typeface="+mn-cs"/>
                </a:rPr>
                <a:t> </a:t>
              </a:r>
              <a:r>
                <a:rPr kumimoji="0" lang="en-US" altLang="zh-CN" sz="5400" b="0" i="0" u="none" strike="noStrike" kern="1200" cap="none" spc="400" normalizeH="0" baseline="0" noProof="0" dirty="0" err="1">
                  <a:ln>
                    <a:noFill/>
                  </a:ln>
                  <a:solidFill>
                    <a:prstClr val="black">
                      <a:lumMod val="85000"/>
                      <a:lumOff val="15000"/>
                    </a:prstClr>
                  </a:solidFill>
                  <a:effectLst/>
                  <a:uLnTx/>
                  <a:uFillTx/>
                  <a:latin typeface="UTM Zirkon" panose="02040603050506020204" pitchFamily="18" charset="0"/>
                  <a:ea typeface="字魂59号-创粗黑" panose="00000500000000000000" pitchFamily="2" charset="-122"/>
                  <a:cs typeface="+mn-cs"/>
                </a:rPr>
                <a:t>lại</a:t>
              </a:r>
              <a:endParaRPr kumimoji="0" lang="zh-CN" altLang="en-US" sz="5400" b="0" i="0" u="none" strike="noStrike" kern="1200" cap="none" spc="400" normalizeH="0" baseline="0" noProof="0" dirty="0">
                <a:ln>
                  <a:noFill/>
                </a:ln>
                <a:solidFill>
                  <a:prstClr val="black">
                    <a:lumMod val="85000"/>
                    <a:lumOff val="15000"/>
                  </a:prstClr>
                </a:solidFill>
                <a:effectLst/>
                <a:uLnTx/>
                <a:uFillTx/>
                <a:latin typeface="UTM Zirkon" panose="02040603050506020204" pitchFamily="18" charset="0"/>
                <a:ea typeface="字魂59号-创粗黑" panose="00000500000000000000" pitchFamily="2" charset="-122"/>
                <a:cs typeface="+mn-cs"/>
              </a:endParaRPr>
            </a:p>
          </p:txBody>
        </p:sp>
      </p:grpSp>
      <p:sp>
        <p:nvSpPr>
          <p:cNvPr id="27" name="文本框 6">
            <a:extLst>
              <a:ext uri="{FF2B5EF4-FFF2-40B4-BE49-F238E27FC236}">
                <a16:creationId xmlns:a16="http://schemas.microsoft.com/office/drawing/2014/main" id="{5AF41AF2-AEE2-45A9-8193-A84DC8807A67}"/>
              </a:ext>
            </a:extLst>
          </p:cNvPr>
          <p:cNvSpPr txBox="1"/>
          <p:nvPr/>
        </p:nvSpPr>
        <p:spPr>
          <a:xfrm>
            <a:off x="7104112" y="279880"/>
            <a:ext cx="834577" cy="92333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UTM Zirkon" panose="02040603050506020204" pitchFamily="18" charset="0"/>
                <a:ea typeface="字魂110号-武林江湖体" panose="00000500000000000000" pitchFamily="2" charset="-122"/>
                <a:cs typeface="+mn-cs"/>
              </a:rPr>
              <a:t>3</a:t>
            </a:r>
            <a:endParaRPr kumimoji="0" lang="zh-CN" altLang="en-US" sz="54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UTM Zirkon" panose="02040603050506020204" pitchFamily="18" charset="0"/>
              <a:ea typeface="字魂110号-武林江湖体" panose="00000500000000000000" pitchFamily="2" charset="-122"/>
              <a:cs typeface="+mn-cs"/>
            </a:endParaRPr>
          </a:p>
        </p:txBody>
      </p:sp>
    </p:spTree>
    <p:custDataLst>
      <p:tags r:id="rId1"/>
    </p:custDataLst>
    <p:extLst>
      <p:ext uri="{BB962C8B-B14F-4D97-AF65-F5344CB8AC3E}">
        <p14:creationId xmlns:p14="http://schemas.microsoft.com/office/powerpoint/2010/main" val="2544941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childTnLst>
                          </p:cTn>
                        </p:par>
                        <p:par>
                          <p:cTn id="22" fill="hold">
                            <p:stCondLst>
                              <p:cond delay="500"/>
                            </p:stCondLst>
                            <p:childTnLst>
                              <p:par>
                                <p:cTn id="23" presetID="42" presetClass="entr" presetSubtype="0"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1000"/>
                                        <p:tgtEl>
                                          <p:spTgt spid="23"/>
                                        </p:tgtEl>
                                      </p:cBhvr>
                                    </p:animEffect>
                                    <p:anim calcmode="lin" valueType="num">
                                      <p:cBhvr>
                                        <p:cTn id="31" dur="1000" fill="hold"/>
                                        <p:tgtEl>
                                          <p:spTgt spid="23"/>
                                        </p:tgtEl>
                                        <p:attrNameLst>
                                          <p:attrName>ppt_x</p:attrName>
                                        </p:attrNameLst>
                                      </p:cBhvr>
                                      <p:tavLst>
                                        <p:tav tm="0">
                                          <p:val>
                                            <p:strVal val="#ppt_x"/>
                                          </p:val>
                                        </p:tav>
                                        <p:tav tm="100000">
                                          <p:val>
                                            <p:strVal val="#ppt_x"/>
                                          </p:val>
                                        </p:tav>
                                      </p:tavLst>
                                    </p:anim>
                                    <p:anim calcmode="lin" valueType="num">
                                      <p:cBhvr>
                                        <p:cTn id="32" dur="1000" fill="hold"/>
                                        <p:tgtEl>
                                          <p:spTgt spid="23"/>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A81FECE-4F16-4457-BF50-9AFC79C3FD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63" t="185" r="5563" b="-137"/>
          <a:stretch/>
        </p:blipFill>
        <p:spPr>
          <a:xfrm>
            <a:off x="0" y="3408"/>
            <a:ext cx="12192001" cy="6854592"/>
          </a:xfrm>
          <a:prstGeom prst="rect">
            <a:avLst/>
          </a:prstGeom>
        </p:spPr>
      </p:pic>
      <p:sp>
        <p:nvSpPr>
          <p:cNvPr id="3" name="矩形: 圆角 2">
            <a:extLst>
              <a:ext uri="{FF2B5EF4-FFF2-40B4-BE49-F238E27FC236}">
                <a16:creationId xmlns:a16="http://schemas.microsoft.com/office/drawing/2014/main" id="{9C2548D5-2373-4AB2-B238-51F250BFA8CE}"/>
              </a:ext>
            </a:extLst>
          </p:cNvPr>
          <p:cNvSpPr/>
          <p:nvPr/>
        </p:nvSpPr>
        <p:spPr>
          <a:xfrm>
            <a:off x="263352" y="226348"/>
            <a:ext cx="11593288" cy="6408712"/>
          </a:xfrm>
          <a:prstGeom prst="roundRect">
            <a:avLst>
              <a:gd name="adj" fmla="val 487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7" name="TextBox 6"/>
          <p:cNvSpPr txBox="1"/>
          <p:nvPr/>
        </p:nvSpPr>
        <p:spPr>
          <a:xfrm>
            <a:off x="1707037" y="285221"/>
            <a:ext cx="100811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Tập</a:t>
            </a:r>
            <a:r>
              <a:rPr kumimoji="0" lang="en-US" sz="3600" b="1" i="0" u="none" strike="noStrike" kern="1200" cap="none" spc="0" normalizeH="0" baseline="0" noProof="0" dirty="0">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 </a:t>
            </a:r>
            <a:r>
              <a:rPr kumimoji="0" lang="en-US" sz="3600" b="1" i="0" u="none" strike="noStrike" kern="1200" cap="none" spc="0" normalizeH="0" baseline="0" noProof="0" dirty="0" err="1">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đọc</a:t>
            </a:r>
            <a:r>
              <a:rPr kumimoji="0" lang="en-US" sz="3600" b="1" i="0" u="none" strike="noStrike" kern="1200" cap="none" spc="0" normalizeH="0" baseline="0" noProof="0" dirty="0">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 </a:t>
            </a:r>
            <a:r>
              <a:rPr kumimoji="0" lang="en-US" sz="3600" b="1" i="0" u="none" strike="noStrike" kern="1200" cap="none" spc="0" normalizeH="0" baseline="0" noProof="0" dirty="0" err="1">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Rất</a:t>
            </a:r>
            <a:r>
              <a:rPr kumimoji="0" lang="en-US" sz="3600" b="1" i="0" u="none" strike="noStrike" kern="1200" cap="none" spc="0" normalizeH="0" baseline="0" noProof="0" dirty="0">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 </a:t>
            </a:r>
            <a:r>
              <a:rPr kumimoji="0" lang="en-US" sz="3600" b="1" i="0" u="none" strike="noStrike" kern="1200" cap="none" spc="0" normalizeH="0" baseline="0" noProof="0" dirty="0" err="1">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nhiều</a:t>
            </a:r>
            <a:r>
              <a:rPr kumimoji="0" lang="en-US" sz="3600" b="1" i="0" u="none" strike="noStrike" kern="1200" cap="none" spc="0" normalizeH="0" baseline="0" noProof="0" dirty="0">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 </a:t>
            </a:r>
            <a:r>
              <a:rPr kumimoji="0" lang="en-US" sz="3600" b="1" i="0" u="none" strike="noStrike" kern="1200" cap="none" spc="0" normalizeH="0" baseline="0" noProof="0" dirty="0" err="1">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mặt</a:t>
            </a:r>
            <a:r>
              <a:rPr kumimoji="0" lang="en-US" sz="3600" b="1" i="0" u="none" strike="noStrike" kern="1200" cap="none" spc="0" normalizeH="0" baseline="0" noProof="0" dirty="0">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 </a:t>
            </a:r>
            <a:r>
              <a:rPr kumimoji="0" lang="en-US" sz="3600" b="1" i="0" u="none" strike="noStrike" kern="1200" cap="none" spc="0" normalizeH="0" baseline="0" noProof="0" dirty="0" err="1">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trăng</a:t>
            </a:r>
            <a:r>
              <a:rPr kumimoji="0" lang="en-US" sz="3600" b="1" i="0" u="none" strike="noStrike" kern="1200" cap="none" spc="0" normalizeH="0" baseline="0" noProof="0" dirty="0">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 (</a:t>
            </a:r>
            <a:r>
              <a:rPr kumimoji="0" lang="en-US" sz="3600" b="1" i="0" u="none" strike="noStrike" kern="1200" cap="none" spc="0" normalizeH="0" baseline="0" noProof="0" dirty="0" err="1">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tiếp</a:t>
            </a:r>
            <a:r>
              <a:rPr kumimoji="0" lang="en-US" sz="3600" b="1" i="0" u="none" strike="noStrike" kern="1200" cap="none" spc="0" normalizeH="0" baseline="0" noProof="0" dirty="0">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 </a:t>
            </a:r>
            <a:r>
              <a:rPr kumimoji="0" lang="en-US" sz="3600" b="1" i="0" u="none" strike="noStrike" kern="1200" cap="none" spc="0" normalizeH="0" baseline="0" noProof="0" dirty="0" err="1">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theo</a:t>
            </a:r>
            <a:r>
              <a:rPr kumimoji="0" lang="en-US" sz="3600" b="1" i="0" u="none" strike="noStrike" kern="1200" cap="none" spc="0" normalizeH="0" baseline="0" noProof="0" dirty="0">
                <a:ln>
                  <a:noFill/>
                </a:ln>
                <a:solidFill>
                  <a:srgbClr val="002060"/>
                </a:solidFill>
                <a:effectLst>
                  <a:glow rad="101600">
                    <a:srgbClr val="ED7D31">
                      <a:satMod val="175000"/>
                      <a:alpha val="40000"/>
                    </a:srgbClr>
                  </a:glow>
                </a:effectLst>
                <a:uLnTx/>
                <a:uFillTx/>
                <a:latin typeface="UTM Beautiful Caps" panose="02040603050506020204" pitchFamily="18" charset="0"/>
                <a:ea typeface="+mn-ea"/>
                <a:cs typeface="+mn-cs"/>
              </a:rPr>
              <a:t>)</a:t>
            </a:r>
          </a:p>
        </p:txBody>
      </p:sp>
      <p:sp>
        <p:nvSpPr>
          <p:cNvPr id="6" name="Rectangle 5"/>
          <p:cNvSpPr/>
          <p:nvPr/>
        </p:nvSpPr>
        <p:spPr>
          <a:xfrm>
            <a:off x="416368" y="931552"/>
            <a:ext cx="11287255" cy="65248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19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Nhà vua rất mừng vì con gái đã khỏi bệnh, nhưng ngài lập tức lo lắng vì đêm đó mặt trăng sẽ sáng vằng vặc trên bầu trời. Nếu con gái yêu của ngài nhìn thấy mặt trăng, cô bé sẽ nhận ra mặt trăng đeo trên cổ cô không phải là mặt trăng thật, sẽ thất vọng và ốm trở lại. Thế là ngài lại cho vời các vị đại thần, các nhà khoa học đến để nghĩ cách làm cho công chúa không thể nhìn thấy mặt trăng. Các vị đại thần, các nhà khoa học đều bó tay.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1900" b="0" i="0" u="none" strike="noStrike" kern="1200" cap="none" spc="0" normalizeH="0" baseline="0" noProof="0" dirty="0">
                <a:ln>
                  <a:noFill/>
                </a:ln>
                <a:solidFill>
                  <a:srgbClr val="6E285A"/>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Mặt trăng đã bắt đầu nhô lên qua cửa sổ. Nhà vua vội gọi chú hề tới, nói cho chú hay điều ngài lo lắng.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rPr>
              <a:t>  Chú hề vào phòng công chúa, thấy cô bé đang nằm bên cửa sổ, mắt ngắm nhìn vầng trăng tỏa sáng trên bầu trời, tay nâng niu vầng trăng bé nhỏ gắn trên chiếc dây chuyền ở cổ.</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F27348"/>
                </a:solidFill>
                <a:effectLst/>
                <a:uLnTx/>
                <a:uFillTx/>
                <a:latin typeface="Cambria" panose="02040503050406030204" pitchFamily="18" charset="0"/>
                <a:ea typeface="Cambria" panose="02040503050406030204" pitchFamily="18" charset="0"/>
                <a:cs typeface="+mn-cs"/>
              </a:rPr>
              <a:t>- Làm sao mặt trăng lại chiếu sáng trên trời trong khi nó đang nằm trên cổ công chúa nhỉ? - Chú hề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F27348"/>
                </a:solidFill>
                <a:effectLst/>
                <a:uLnTx/>
                <a:uFillTx/>
                <a:latin typeface="Cambria" panose="02040503050406030204" pitchFamily="18" charset="0"/>
                <a:ea typeface="Cambria" panose="02040503050406030204" pitchFamily="18" charset="0"/>
                <a:cs typeface="+mn-cs"/>
              </a:rPr>
              <a:t>      </a:t>
            </a:r>
            <a:r>
              <a:rPr kumimoji="0" lang="en-US" sz="1900" b="0" i="0" u="none" strike="noStrike" kern="1200" cap="none" spc="0" normalizeH="0" baseline="0" noProof="0" dirty="0">
                <a:ln>
                  <a:noFill/>
                </a:ln>
                <a:solidFill>
                  <a:srgbClr val="F27348"/>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F27348"/>
                </a:solidFill>
                <a:effectLst/>
                <a:uLnTx/>
                <a:uFillTx/>
                <a:latin typeface="Cambria" panose="02040503050406030204" pitchFamily="18" charset="0"/>
                <a:ea typeface="Cambria" panose="02040503050406030204" pitchFamily="18" charset="0"/>
                <a:cs typeface="+mn-cs"/>
              </a:rPr>
              <a:t>Công chúa nhìn chú bé, mỉm cười: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F27348"/>
                </a:solidFill>
                <a:effectLst/>
                <a:uLnTx/>
                <a:uFillTx/>
                <a:latin typeface="Cambria" panose="02040503050406030204" pitchFamily="18" charset="0"/>
                <a:ea typeface="Cambria" panose="02040503050406030204" pitchFamily="18" charset="0"/>
                <a:cs typeface="+mn-cs"/>
              </a:rPr>
              <a:t>   </a:t>
            </a:r>
            <a:r>
              <a:rPr kumimoji="0" lang="en-US" sz="1900" b="0" i="0" u="none" strike="noStrike" kern="1200" cap="none" spc="0" normalizeH="0" baseline="0" noProof="0" dirty="0">
                <a:ln>
                  <a:noFill/>
                </a:ln>
                <a:solidFill>
                  <a:srgbClr val="F27348"/>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F27348"/>
                </a:solidFill>
                <a:effectLst/>
                <a:uLnTx/>
                <a:uFillTx/>
                <a:latin typeface="Cambria" panose="02040503050406030204" pitchFamily="18" charset="0"/>
                <a:ea typeface="Cambria" panose="02040503050406030204" pitchFamily="18" charset="0"/>
                <a:cs typeface="+mn-cs"/>
              </a:rPr>
              <a:t>- Khi ta mất một chiếc răng, chiếc mới sẽ mọc ngay vào chỗ ấy. Khi ta cắt một bông hoa trong vườn, những bông hoa mới sẽ mọc lên. Có đúng không nào?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F27348"/>
                </a:solidFill>
                <a:effectLst/>
                <a:uLnTx/>
                <a:uFillTx/>
                <a:latin typeface="Cambria" panose="02040503050406030204" pitchFamily="18" charset="0"/>
                <a:ea typeface="Cambria" panose="02040503050406030204" pitchFamily="18" charset="0"/>
                <a:cs typeface="+mn-cs"/>
              </a:rPr>
              <a:t>      </a:t>
            </a:r>
            <a:r>
              <a:rPr kumimoji="0" lang="en-US" sz="1900" b="0" i="0" u="none" strike="noStrike" kern="1200" cap="none" spc="0" normalizeH="0" baseline="0" noProof="0" dirty="0">
                <a:ln>
                  <a:noFill/>
                </a:ln>
                <a:solidFill>
                  <a:srgbClr val="F27348"/>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F27348"/>
                </a:solidFill>
                <a:effectLst/>
                <a:uLnTx/>
                <a:uFillTx/>
                <a:latin typeface="Cambria" panose="02040503050406030204" pitchFamily="18" charset="0"/>
                <a:ea typeface="Cambria" panose="02040503050406030204" pitchFamily="18" charset="0"/>
                <a:cs typeface="+mn-cs"/>
              </a:rPr>
              <a:t>Chú hề vội tiếp lời: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F27348"/>
                </a:solidFill>
                <a:effectLst/>
                <a:uLnTx/>
                <a:uFillTx/>
                <a:latin typeface="Cambria" panose="02040503050406030204" pitchFamily="18" charset="0"/>
                <a:ea typeface="Cambria" panose="02040503050406030204" pitchFamily="18" charset="0"/>
                <a:cs typeface="+mn-cs"/>
              </a:rPr>
              <a:t>   </a:t>
            </a:r>
            <a:r>
              <a:rPr kumimoji="0" lang="en-US" sz="1900" b="0" i="0" u="none" strike="noStrike" kern="1200" cap="none" spc="0" normalizeH="0" baseline="0" noProof="0" dirty="0">
                <a:ln>
                  <a:noFill/>
                </a:ln>
                <a:solidFill>
                  <a:srgbClr val="F27348"/>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F27348"/>
                </a:solidFill>
                <a:effectLst/>
                <a:uLnTx/>
                <a:uFillTx/>
                <a:latin typeface="Cambria" panose="02040503050406030204" pitchFamily="18" charset="0"/>
                <a:ea typeface="Cambria" panose="02040503050406030204" pitchFamily="18" charset="0"/>
                <a:cs typeface="+mn-cs"/>
              </a:rPr>
              <a:t>- Tất nhiên rồi. Khi một con hươu mất sừng, cái sừng mới sẽ mọc ra. Sau khi đêm thay thế cho ngày, ngày lại thế chỗ của đêm.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F27348"/>
                </a:solidFill>
                <a:effectLst/>
                <a:uLnTx/>
                <a:uFillTx/>
                <a:latin typeface="Cambria" panose="02040503050406030204" pitchFamily="18" charset="0"/>
                <a:ea typeface="Cambria" panose="02040503050406030204" pitchFamily="18" charset="0"/>
                <a:cs typeface="+mn-cs"/>
              </a:rPr>
              <a:t>   </a:t>
            </a:r>
            <a:r>
              <a:rPr kumimoji="0" lang="en-US" sz="1900" b="0" i="0" u="none" strike="noStrike" kern="1200" cap="none" spc="0" normalizeH="0" baseline="0" noProof="0" dirty="0">
                <a:ln>
                  <a:noFill/>
                </a:ln>
                <a:solidFill>
                  <a:srgbClr val="F27348"/>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F27348"/>
                </a:solidFill>
                <a:effectLst/>
                <a:uLnTx/>
                <a:uFillTx/>
                <a:latin typeface="Cambria" panose="02040503050406030204" pitchFamily="18" charset="0"/>
                <a:ea typeface="Cambria" panose="02040503050406030204" pitchFamily="18" charset="0"/>
                <a:cs typeface="+mn-cs"/>
              </a:rPr>
              <a:t>- Mặt trăng cũng như vậy, mọi thứ đều như vậy... - Giọng công chúa nhỏ dần, nhỏ dần. Nàng đã ngủ.</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F27348"/>
                </a:solidFill>
                <a:effectLst/>
                <a:uLnTx/>
                <a:uFillTx/>
                <a:latin typeface="Cambria" panose="02040503050406030204" pitchFamily="18" charset="0"/>
                <a:ea typeface="Cambria" panose="02040503050406030204" pitchFamily="18" charset="0"/>
                <a:cs typeface="+mn-cs"/>
              </a:rPr>
              <a:t>      </a:t>
            </a:r>
            <a:r>
              <a:rPr kumimoji="0" lang="en-US" sz="1900" b="0" i="0" u="none" strike="noStrike" kern="1200" cap="none" spc="0" normalizeH="0" baseline="0" noProof="0" dirty="0">
                <a:ln>
                  <a:noFill/>
                </a:ln>
                <a:solidFill>
                  <a:srgbClr val="F27348"/>
                </a:solidFill>
                <a:effectLst/>
                <a:uLnTx/>
                <a:uFillTx/>
                <a:latin typeface="Cambria" panose="02040503050406030204" pitchFamily="18" charset="0"/>
                <a:ea typeface="Cambria" panose="02040503050406030204" pitchFamily="18" charset="0"/>
                <a:cs typeface="+mn-cs"/>
              </a:rPr>
              <a:t> </a:t>
            </a:r>
            <a:r>
              <a:rPr kumimoji="0" lang="vi-VN" sz="1900" b="0" i="0" u="none" strike="noStrike" kern="1200" cap="none" spc="0" normalizeH="0" baseline="0" noProof="0" dirty="0">
                <a:ln>
                  <a:noFill/>
                </a:ln>
                <a:solidFill>
                  <a:srgbClr val="F27348"/>
                </a:solidFill>
                <a:effectLst/>
                <a:uLnTx/>
                <a:uFillTx/>
                <a:latin typeface="Cambria" panose="02040503050406030204" pitchFamily="18" charset="0"/>
                <a:ea typeface="Cambria" panose="02040503050406030204" pitchFamily="18" charset="0"/>
                <a:cs typeface="+mn-cs"/>
              </a:rPr>
              <a:t>Chú hề đắp chăn cho công chúa rồi rón rén ra khỏi giường.</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9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Theo </a:t>
            </a:r>
            <a:r>
              <a:rPr kumimoji="0" lang="vi-VN" sz="19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PHƠ-BƠ</a:t>
            </a:r>
            <a:endPar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(PHẠM VIỆT CHƯƠNG dịch)</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br>
            <a:br>
              <a:rPr kumimoji="0" lang="vi-VN" sz="19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br>
            <a:endParaRPr kumimoji="0" lang="en-US" sz="19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1006521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3000" fill="hold"/>
                                        <p:tgtEl>
                                          <p:spTgt spid="7"/>
                                        </p:tgtEl>
                                        <p:attrNameLst>
                                          <p:attrName>ppt_x</p:attrName>
                                        </p:attrNameLst>
                                      </p:cBhvr>
                                      <p:tavLst>
                                        <p:tav tm="0">
                                          <p:val>
                                            <p:strVal val="1+#ppt_w/2"/>
                                          </p:val>
                                        </p:tav>
                                        <p:tav tm="100000">
                                          <p:val>
                                            <p:strVal val="#ppt_x"/>
                                          </p:val>
                                        </p:tav>
                                      </p:tavLst>
                                    </p:anim>
                                    <p:anim calcmode="lin" valueType="num">
                                      <p:cBhvr additive="base">
                                        <p:cTn id="11" dur="3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A81FECE-4F16-4457-BF50-9AFC79C3FD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63" t="185" r="5563" b="-137"/>
          <a:stretch/>
        </p:blipFill>
        <p:spPr>
          <a:xfrm>
            <a:off x="0" y="3408"/>
            <a:ext cx="12192001" cy="6854592"/>
          </a:xfrm>
          <a:prstGeom prst="rect">
            <a:avLst/>
          </a:prstGeom>
        </p:spPr>
      </p:pic>
      <p:sp>
        <p:nvSpPr>
          <p:cNvPr id="3" name="矩形: 圆角 2">
            <a:extLst>
              <a:ext uri="{FF2B5EF4-FFF2-40B4-BE49-F238E27FC236}">
                <a16:creationId xmlns:a16="http://schemas.microsoft.com/office/drawing/2014/main" id="{9C2548D5-2373-4AB2-B238-51F250BFA8CE}"/>
              </a:ext>
            </a:extLst>
          </p:cNvPr>
          <p:cNvSpPr/>
          <p:nvPr/>
        </p:nvSpPr>
        <p:spPr>
          <a:xfrm>
            <a:off x="425371" y="380855"/>
            <a:ext cx="11341260" cy="6096290"/>
          </a:xfrm>
          <a:prstGeom prst="roundRect">
            <a:avLst>
              <a:gd name="adj" fmla="val 487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4" name="TextBox 3"/>
          <p:cNvSpPr txBox="1"/>
          <p:nvPr/>
        </p:nvSpPr>
        <p:spPr>
          <a:xfrm>
            <a:off x="4151784" y="548680"/>
            <a:ext cx="369040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6E285A"/>
                </a:solidFill>
                <a:effectLst>
                  <a:glow rad="101600">
                    <a:srgbClr val="ED7D31">
                      <a:satMod val="175000"/>
                      <a:alpha val="40000"/>
                    </a:srgbClr>
                  </a:glow>
                </a:effectLst>
                <a:uLnTx/>
                <a:uFillTx/>
                <a:latin typeface="UTM Beautiful Caps" panose="02040603050506020204" pitchFamily="18" charset="0"/>
                <a:ea typeface="+mn-ea"/>
                <a:cs typeface="+mn-cs"/>
              </a:rPr>
              <a:t>Luyện</a:t>
            </a:r>
            <a:r>
              <a:rPr kumimoji="0" lang="en-US" sz="6000" b="1" i="0" u="none" strike="noStrike" kern="1200" cap="none" spc="0" normalizeH="0" baseline="0" noProof="0" dirty="0">
                <a:ln>
                  <a:noFill/>
                </a:ln>
                <a:solidFill>
                  <a:srgbClr val="6E285A"/>
                </a:solidFill>
                <a:effectLst>
                  <a:glow rad="101600">
                    <a:srgbClr val="ED7D31">
                      <a:satMod val="175000"/>
                      <a:alpha val="40000"/>
                    </a:srgbClr>
                  </a:glow>
                </a:effectLst>
                <a:uLnTx/>
                <a:uFillTx/>
                <a:latin typeface="UTM Beautiful Caps" panose="02040603050506020204" pitchFamily="18" charset="0"/>
                <a:ea typeface="+mn-ea"/>
                <a:cs typeface="+mn-cs"/>
              </a:rPr>
              <a:t> </a:t>
            </a:r>
            <a:r>
              <a:rPr kumimoji="0" lang="en-US" sz="6000" b="1" i="0" u="none" strike="noStrike" kern="1200" cap="none" spc="0" normalizeH="0" baseline="0" noProof="0" dirty="0" err="1">
                <a:ln>
                  <a:noFill/>
                </a:ln>
                <a:solidFill>
                  <a:srgbClr val="6E285A"/>
                </a:solidFill>
                <a:effectLst>
                  <a:glow rad="101600">
                    <a:srgbClr val="ED7D31">
                      <a:satMod val="175000"/>
                      <a:alpha val="40000"/>
                    </a:srgbClr>
                  </a:glow>
                </a:effectLst>
                <a:uLnTx/>
                <a:uFillTx/>
                <a:latin typeface="UTM Beautiful Caps" panose="02040603050506020204" pitchFamily="18" charset="0"/>
                <a:ea typeface="+mn-ea"/>
                <a:cs typeface="+mn-cs"/>
              </a:rPr>
              <a:t>đọc</a:t>
            </a:r>
            <a:endParaRPr kumimoji="0" lang="en-US" sz="6000" b="1" i="0" u="none" strike="noStrike" kern="1200" cap="none" spc="0" normalizeH="0" baseline="0" noProof="0" dirty="0">
              <a:ln>
                <a:noFill/>
              </a:ln>
              <a:solidFill>
                <a:srgbClr val="6E285A"/>
              </a:solidFill>
              <a:effectLst>
                <a:glow rad="101600">
                  <a:srgbClr val="ED7D31">
                    <a:satMod val="175000"/>
                    <a:alpha val="40000"/>
                  </a:srgbClr>
                </a:glow>
              </a:effectLst>
              <a:uLnTx/>
              <a:uFillTx/>
              <a:latin typeface="UTM Beautiful Caps" panose="02040603050506020204" pitchFamily="18" charset="0"/>
              <a:ea typeface="+mn-ea"/>
              <a:cs typeface="+mn-cs"/>
            </a:endParaRPr>
          </a:p>
        </p:txBody>
      </p:sp>
      <p:sp>
        <p:nvSpPr>
          <p:cNvPr id="6" name="Text Box 11"/>
          <p:cNvSpPr txBox="1">
            <a:spLocks noChangeArrowheads="1"/>
          </p:cNvSpPr>
          <p:nvPr/>
        </p:nvSpPr>
        <p:spPr bwMode="auto">
          <a:xfrm>
            <a:off x="2971800" y="1102606"/>
            <a:ext cx="52578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ct val="50000"/>
              </a:spcBef>
              <a:spcAft>
                <a:spcPts val="0"/>
              </a:spcAft>
              <a:buClr>
                <a:srgbClr val="000000"/>
              </a:buClr>
              <a:buSzPct val="100000"/>
              <a:buFont typeface="Times New Roman" panose="02020603050405020304" pitchFamily="18" charset="0"/>
              <a:buNone/>
              <a:tabLst/>
              <a:defRPr/>
            </a:pPr>
            <a:r>
              <a:rPr kumimoji="0" lang="en-US" altLang="en-US" sz="5400" b="1" i="0" u="none" strike="noStrike" kern="1200" cap="none" spc="0" normalizeH="0" baseline="0" noProof="0" dirty="0">
                <a:ln>
                  <a:noFill/>
                </a:ln>
                <a:solidFill>
                  <a:srgbClr val="0563C1"/>
                </a:solidFill>
                <a:effectLst/>
                <a:uLnTx/>
                <a:uFillTx/>
                <a:latin typeface="UTM Zirkon" panose="02040603050506020204" pitchFamily="18" charset="0"/>
                <a:ea typeface="+mn-ea"/>
                <a:cs typeface="+mn-cs"/>
              </a:rPr>
              <a:t> </a:t>
            </a:r>
            <a:r>
              <a:rPr kumimoji="0" lang="en-US" altLang="en-US" sz="8000" b="1" i="0" u="none" strike="noStrike" kern="1200" cap="none" spc="0" normalizeH="0" baseline="0" noProof="0" dirty="0" err="1">
                <a:ln>
                  <a:noFill/>
                </a:ln>
                <a:solidFill>
                  <a:srgbClr val="CD0D1F"/>
                </a:solidFill>
                <a:effectLst/>
                <a:uLnTx/>
                <a:uFillTx/>
                <a:latin typeface="UTM Zirkon" panose="02040603050506020204" pitchFamily="18" charset="0"/>
                <a:ea typeface="+mn-ea"/>
                <a:cs typeface="+mn-cs"/>
              </a:rPr>
              <a:t>v</a:t>
            </a:r>
            <a:r>
              <a:rPr kumimoji="0" lang="en-US" altLang="en-US" sz="8000" b="1" i="0" u="none" strike="noStrike" kern="1200" cap="none" spc="0" normalizeH="0" baseline="0" noProof="0" dirty="0" err="1">
                <a:ln>
                  <a:noFill/>
                </a:ln>
                <a:solidFill>
                  <a:srgbClr val="0563C1"/>
                </a:solidFill>
                <a:effectLst/>
                <a:uLnTx/>
                <a:uFillTx/>
                <a:latin typeface="UTM Zirkon" panose="02040603050506020204" pitchFamily="18" charset="0"/>
                <a:ea typeface="+mn-ea"/>
                <a:cs typeface="+mn-cs"/>
              </a:rPr>
              <a:t>ằng</a:t>
            </a:r>
            <a:r>
              <a:rPr kumimoji="0" lang="en-US" altLang="en-US" sz="8000" b="1" i="0" u="none" strike="noStrike" kern="1200" cap="none" spc="0" normalizeH="0" baseline="0" noProof="0" dirty="0">
                <a:ln>
                  <a:noFill/>
                </a:ln>
                <a:solidFill>
                  <a:srgbClr val="0563C1"/>
                </a:solidFill>
                <a:effectLst/>
                <a:uLnTx/>
                <a:uFillTx/>
                <a:latin typeface="UTM Zirkon" panose="02040603050506020204" pitchFamily="18" charset="0"/>
                <a:ea typeface="+mn-ea"/>
                <a:cs typeface="+mn-cs"/>
              </a:rPr>
              <a:t> </a:t>
            </a:r>
            <a:r>
              <a:rPr kumimoji="0" lang="en-US" altLang="en-US" sz="8000" b="1" i="0" u="none" strike="noStrike" kern="1200" cap="none" spc="0" normalizeH="0" baseline="0" noProof="0" dirty="0" err="1">
                <a:ln>
                  <a:noFill/>
                </a:ln>
                <a:solidFill>
                  <a:srgbClr val="CD0D1F"/>
                </a:solidFill>
                <a:effectLst/>
                <a:uLnTx/>
                <a:uFillTx/>
                <a:latin typeface="UTM Zirkon" panose="02040603050506020204" pitchFamily="18" charset="0"/>
                <a:ea typeface="+mn-ea"/>
                <a:cs typeface="+mn-cs"/>
              </a:rPr>
              <a:t>v</a:t>
            </a:r>
            <a:r>
              <a:rPr kumimoji="0" lang="en-US" altLang="en-US" sz="8000" b="1" i="0" u="none" strike="noStrike" kern="1200" cap="none" spc="0" normalizeH="0" baseline="0" noProof="0" dirty="0" err="1">
                <a:ln>
                  <a:noFill/>
                </a:ln>
                <a:solidFill>
                  <a:srgbClr val="0563C1"/>
                </a:solidFill>
                <a:effectLst/>
                <a:uLnTx/>
                <a:uFillTx/>
                <a:latin typeface="UTM Zirkon" panose="02040603050506020204" pitchFamily="18" charset="0"/>
                <a:ea typeface="+mn-ea"/>
                <a:cs typeface="+mn-cs"/>
              </a:rPr>
              <a:t>ặc</a:t>
            </a:r>
            <a:r>
              <a:rPr kumimoji="0" lang="en-US" altLang="en-US" sz="8000" b="1" i="0" u="none" strike="noStrike" kern="1200" cap="none" spc="0" normalizeH="0" baseline="0" noProof="0" dirty="0">
                <a:ln>
                  <a:noFill/>
                </a:ln>
                <a:solidFill>
                  <a:srgbClr val="0563C1"/>
                </a:solidFill>
                <a:effectLst/>
                <a:uLnTx/>
                <a:uFillTx/>
                <a:latin typeface="UTM Zirkon" panose="02040603050506020204" pitchFamily="18" charset="0"/>
                <a:ea typeface="+mn-ea"/>
                <a:cs typeface="+mn-cs"/>
              </a:rPr>
              <a:t>;</a:t>
            </a:r>
          </a:p>
        </p:txBody>
      </p:sp>
      <p:sp>
        <p:nvSpPr>
          <p:cNvPr id="7" name="Text Box 13"/>
          <p:cNvSpPr txBox="1">
            <a:spLocks noChangeArrowheads="1"/>
          </p:cNvSpPr>
          <p:nvPr/>
        </p:nvSpPr>
        <p:spPr bwMode="auto">
          <a:xfrm>
            <a:off x="6096000" y="1118481"/>
            <a:ext cx="256381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auto" latinLnBrk="0" hangingPunct="1">
              <a:lnSpc>
                <a:spcPct val="100000"/>
              </a:lnSpc>
              <a:spcBef>
                <a:spcPct val="50000"/>
              </a:spcBef>
              <a:spcAft>
                <a:spcPts val="0"/>
              </a:spcAft>
              <a:buClr>
                <a:srgbClr val="000000"/>
              </a:buClr>
              <a:buSzPct val="100000"/>
              <a:buFont typeface="Times New Roman" panose="02020603050405020304" pitchFamily="18" charset="0"/>
              <a:buNone/>
              <a:tabLst/>
              <a:defRPr/>
            </a:pPr>
            <a:r>
              <a:rPr kumimoji="0" lang="en-US" altLang="en-US" sz="8000" b="1" i="0" u="none" strike="noStrike" kern="1200" cap="none" spc="0" normalizeH="0" baseline="0" noProof="0" dirty="0">
                <a:ln>
                  <a:noFill/>
                </a:ln>
                <a:solidFill>
                  <a:srgbClr val="0563C1"/>
                </a:solidFill>
                <a:effectLst/>
                <a:uLnTx/>
                <a:uFillTx/>
                <a:latin typeface="UTM Zirkon" panose="02040603050506020204" pitchFamily="18" charset="0"/>
                <a:ea typeface="+mn-ea"/>
                <a:cs typeface="+mn-cs"/>
              </a:rPr>
              <a:t> </a:t>
            </a:r>
            <a:r>
              <a:rPr kumimoji="0" lang="en-US" altLang="en-US" sz="8000" b="1" i="0" u="none" strike="noStrike" kern="1200" cap="none" spc="0" normalizeH="0" baseline="0" noProof="0" dirty="0" err="1">
                <a:ln>
                  <a:noFill/>
                </a:ln>
                <a:solidFill>
                  <a:srgbClr val="CD0D1F"/>
                </a:solidFill>
                <a:effectLst/>
                <a:uLnTx/>
                <a:uFillTx/>
                <a:latin typeface="UTM Zirkon" panose="02040603050506020204" pitchFamily="18" charset="0"/>
                <a:ea typeface="+mn-ea"/>
                <a:cs typeface="+mn-cs"/>
              </a:rPr>
              <a:t>r</a:t>
            </a:r>
            <a:r>
              <a:rPr kumimoji="0" lang="en-US" altLang="en-US" sz="8000" b="1" i="0" u="none" strike="noStrike" kern="1200" cap="none" spc="0" normalizeH="0" baseline="0" noProof="0" dirty="0" err="1">
                <a:ln>
                  <a:noFill/>
                </a:ln>
                <a:solidFill>
                  <a:srgbClr val="0563C1"/>
                </a:solidFill>
                <a:effectLst/>
                <a:uLnTx/>
                <a:uFillTx/>
                <a:latin typeface="UTM Zirkon" panose="02040603050506020204" pitchFamily="18" charset="0"/>
                <a:ea typeface="+mn-ea"/>
                <a:cs typeface="+mn-cs"/>
              </a:rPr>
              <a:t>ón</a:t>
            </a:r>
            <a:r>
              <a:rPr kumimoji="0" lang="en-US" altLang="en-US" sz="8000" b="1" i="0" u="none" strike="noStrike" kern="1200" cap="none" spc="0" normalizeH="0" baseline="0" noProof="0" dirty="0">
                <a:ln>
                  <a:noFill/>
                </a:ln>
                <a:solidFill>
                  <a:srgbClr val="CD0D1F"/>
                </a:solidFill>
                <a:effectLst/>
                <a:uLnTx/>
                <a:uFillTx/>
                <a:latin typeface="UTM Zirkon" panose="02040603050506020204" pitchFamily="18" charset="0"/>
                <a:ea typeface="+mn-ea"/>
                <a:cs typeface="+mn-cs"/>
              </a:rPr>
              <a:t> </a:t>
            </a:r>
            <a:r>
              <a:rPr kumimoji="0" lang="en-US" altLang="en-US" sz="8000" b="1" i="0" u="none" strike="noStrike" kern="1200" cap="none" spc="0" normalizeH="0" baseline="0" noProof="0" dirty="0" err="1">
                <a:ln>
                  <a:noFill/>
                </a:ln>
                <a:solidFill>
                  <a:srgbClr val="CD0D1F"/>
                </a:solidFill>
                <a:effectLst/>
                <a:uLnTx/>
                <a:uFillTx/>
                <a:latin typeface="UTM Zirkon" panose="02040603050506020204" pitchFamily="18" charset="0"/>
                <a:ea typeface="+mn-ea"/>
                <a:cs typeface="+mn-cs"/>
              </a:rPr>
              <a:t>rén</a:t>
            </a:r>
            <a:endParaRPr kumimoji="0" lang="en-US" altLang="en-US" sz="8000" b="1" i="0" u="none" strike="noStrike" kern="1200" cap="none" spc="0" normalizeH="0" baseline="0" noProof="0" dirty="0">
              <a:ln>
                <a:noFill/>
              </a:ln>
              <a:solidFill>
                <a:srgbClr val="0563C1"/>
              </a:solidFill>
              <a:effectLst/>
              <a:uLnTx/>
              <a:uFillTx/>
              <a:latin typeface="UTM Zirkon" panose="02040603050506020204" pitchFamily="18" charset="0"/>
              <a:ea typeface="+mn-ea"/>
              <a:cs typeface="+mn-cs"/>
            </a:endParaRPr>
          </a:p>
        </p:txBody>
      </p:sp>
      <p:sp>
        <p:nvSpPr>
          <p:cNvPr id="8" name="Text Box 14"/>
          <p:cNvSpPr txBox="1">
            <a:spLocks noChangeArrowheads="1"/>
          </p:cNvSpPr>
          <p:nvPr/>
        </p:nvSpPr>
        <p:spPr bwMode="auto">
          <a:xfrm>
            <a:off x="519179" y="2457795"/>
            <a:ext cx="11153641" cy="1754326"/>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Nhà</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vua</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rất</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mừng</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vì</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con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gái</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đã</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khỏi</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bệnh</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nhưng</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ngài</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lập</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tức</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lo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lắng</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vì</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đêm</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đó</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mặt</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trăng</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sẽ</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sáng</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vằng</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vặc</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trên</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bầu</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trời</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p>
        </p:txBody>
      </p:sp>
      <p:sp>
        <p:nvSpPr>
          <p:cNvPr id="9" name="Line 16"/>
          <p:cNvSpPr>
            <a:spLocks noChangeShapeType="1"/>
          </p:cNvSpPr>
          <p:nvPr/>
        </p:nvSpPr>
        <p:spPr bwMode="auto">
          <a:xfrm flipH="1">
            <a:off x="2423592" y="3664485"/>
            <a:ext cx="134600" cy="46355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472C4">
                  <a:lumMod val="50000"/>
                </a:srgbClr>
              </a:solidFill>
              <a:effectLst/>
              <a:uLnTx/>
              <a:uFillTx/>
              <a:latin typeface="UTM Zirkon" panose="02040603050506020204" pitchFamily="18" charset="0"/>
              <a:ea typeface="+mn-ea"/>
              <a:cs typeface="+mn-cs"/>
            </a:endParaRPr>
          </a:p>
        </p:txBody>
      </p:sp>
      <p:sp>
        <p:nvSpPr>
          <p:cNvPr id="10" name="Line 18"/>
          <p:cNvSpPr>
            <a:spLocks noChangeShapeType="1"/>
          </p:cNvSpPr>
          <p:nvPr/>
        </p:nvSpPr>
        <p:spPr bwMode="auto">
          <a:xfrm flipH="1">
            <a:off x="4511823" y="2803492"/>
            <a:ext cx="140065" cy="481492"/>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472C4">
                  <a:lumMod val="50000"/>
                </a:srgbClr>
              </a:solidFill>
              <a:effectLst/>
              <a:uLnTx/>
              <a:uFillTx/>
              <a:latin typeface="UTM Zirkon" panose="02040603050506020204" pitchFamily="18" charset="0"/>
              <a:ea typeface="+mn-ea"/>
              <a:cs typeface="+mn-cs"/>
            </a:endParaRPr>
          </a:p>
        </p:txBody>
      </p:sp>
      <p:sp>
        <p:nvSpPr>
          <p:cNvPr id="11" name="Text Box 15"/>
          <p:cNvSpPr txBox="1">
            <a:spLocks noChangeArrowheads="1"/>
          </p:cNvSpPr>
          <p:nvPr/>
        </p:nvSpPr>
        <p:spPr bwMode="auto">
          <a:xfrm>
            <a:off x="519179" y="4316758"/>
            <a:ext cx="11153641" cy="1754326"/>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marL="685800" marR="0" lvl="0" indent="-685800" algn="just" defTabSz="914400" rtl="0" eaLnBrk="1" fontAlgn="auto" latinLnBrk="0" hangingPunct="1">
              <a:lnSpc>
                <a:spcPct val="100000"/>
              </a:lnSpc>
              <a:spcBef>
                <a:spcPts val="0"/>
              </a:spcBef>
              <a:spcAft>
                <a:spcPts val="0"/>
              </a:spcAft>
              <a:buClrTx/>
              <a:buSzTx/>
              <a:buFontTx/>
              <a:buChar char="-"/>
              <a:tabLst/>
              <a:defRPr/>
            </a:pP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Mặt</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trăng</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cũng</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như</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vậy</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mọi</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thứ</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đều</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như</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vậy</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Giọng</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công</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chúa</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nhỏ</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dần</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nhỏ</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54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dần</a:t>
            </a:r>
            <a:r>
              <a:rPr kumimoji="0" lang="en-US" altLang="en-US" sz="54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a:t>
            </a:r>
          </a:p>
        </p:txBody>
      </p:sp>
      <p:cxnSp>
        <p:nvCxnSpPr>
          <p:cNvPr id="12" name="Straight Connector 11"/>
          <p:cNvCxnSpPr/>
          <p:nvPr/>
        </p:nvCxnSpPr>
        <p:spPr>
          <a:xfrm flipH="1">
            <a:off x="9690899" y="4568914"/>
            <a:ext cx="184151" cy="504056"/>
          </a:xfrm>
          <a:prstGeom prst="line">
            <a:avLst/>
          </a:prstGeom>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flipH="1">
            <a:off x="9820309" y="4589568"/>
            <a:ext cx="164084" cy="504056"/>
          </a:xfrm>
          <a:prstGeom prst="line">
            <a:avLst/>
          </a:prstGeom>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2509105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3000" fill="hold"/>
                                        <p:tgtEl>
                                          <p:spTgt spid="4"/>
                                        </p:tgtEl>
                                        <p:attrNameLst>
                                          <p:attrName>ppt_x</p:attrName>
                                        </p:attrNameLst>
                                      </p:cBhvr>
                                      <p:tavLst>
                                        <p:tav tm="0">
                                          <p:val>
                                            <p:strVal val="1+#ppt_w/2"/>
                                          </p:val>
                                        </p:tav>
                                        <p:tav tm="100000">
                                          <p:val>
                                            <p:strVal val="#ppt_x"/>
                                          </p:val>
                                        </p:tav>
                                      </p:tavLst>
                                    </p:anim>
                                    <p:anim calcmode="lin" valueType="num">
                                      <p:cBhvr additive="base">
                                        <p:cTn id="11" dur="3000" fill="hold"/>
                                        <p:tgtEl>
                                          <p:spTgt spid="4"/>
                                        </p:tgtEl>
                                        <p:attrNameLst>
                                          <p:attrName>ppt_y</p:attrName>
                                        </p:attrNameLst>
                                      </p:cBhvr>
                                      <p:tavLst>
                                        <p:tav tm="0">
                                          <p:val>
                                            <p:strVal val="#ppt_y"/>
                                          </p:val>
                                        </p:tav>
                                        <p:tav tm="100000">
                                          <p:val>
                                            <p:strVal val="#ppt_y"/>
                                          </p:val>
                                        </p:tav>
                                      </p:tavLst>
                                    </p:anim>
                                  </p:childTnLst>
                                </p:cTn>
                              </p:par>
                            </p:childTnLst>
                          </p:cTn>
                        </p:par>
                        <p:par>
                          <p:cTn id="12" fill="hold">
                            <p:stCondLst>
                              <p:cond delay="3000"/>
                            </p:stCondLst>
                            <p:childTnLst>
                              <p:par>
                                <p:cTn id="13" presetID="5"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1000" fill="hold"/>
                                        <p:tgtEl>
                                          <p:spTgt spid="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11EE980-43DE-4052-B825-2C175855B9E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215" t="11546" r="133"/>
          <a:stretch/>
        </p:blipFill>
        <p:spPr>
          <a:xfrm>
            <a:off x="-1" y="3408"/>
            <a:ext cx="12192001" cy="6854592"/>
          </a:xfrm>
          <a:prstGeom prst="rect">
            <a:avLst/>
          </a:prstGeom>
        </p:spPr>
      </p:pic>
      <p:cxnSp>
        <p:nvCxnSpPr>
          <p:cNvPr id="8" name="直接连接符 7">
            <a:extLst>
              <a:ext uri="{FF2B5EF4-FFF2-40B4-BE49-F238E27FC236}">
                <a16:creationId xmlns:a16="http://schemas.microsoft.com/office/drawing/2014/main" id="{EC5C27A9-AF18-4F11-B90B-2239A183AFF4}"/>
              </a:ext>
            </a:extLst>
          </p:cNvPr>
          <p:cNvCxnSpPr>
            <a:cxnSpLocks/>
          </p:cNvCxnSpPr>
          <p:nvPr/>
        </p:nvCxnSpPr>
        <p:spPr>
          <a:xfrm>
            <a:off x="535415" y="4077072"/>
            <a:ext cx="15388" cy="17281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D2EE4916-D173-42EB-8288-60354906BF21}"/>
              </a:ext>
            </a:extLst>
          </p:cNvPr>
          <p:cNvSpPr txBox="1"/>
          <p:nvPr/>
        </p:nvSpPr>
        <p:spPr>
          <a:xfrm>
            <a:off x="983432" y="1124744"/>
            <a:ext cx="511256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dirty="0" err="1">
                <a:ln>
                  <a:solidFill>
                    <a:srgbClr val="FFC000"/>
                  </a:solidFill>
                </a:ln>
                <a:blipFill>
                  <a:blip r:embed="rId4"/>
                  <a:tile tx="0" ty="0" sx="100000" sy="100000" flip="none" algn="tl"/>
                </a:blipFill>
                <a:effectLst>
                  <a:outerShdw blurRad="63500" sx="102000" sy="102000" algn="ctr" rotWithShape="0">
                    <a:prstClr val="black">
                      <a:alpha val="40000"/>
                    </a:prstClr>
                  </a:outerShdw>
                  <a:reflection blurRad="6350" stA="60000" endA="900" endPos="58000" dir="5400000" sy="-100000" algn="bl" rotWithShape="0"/>
                </a:effectLst>
                <a:uLnTx/>
                <a:uFillTx/>
                <a:latin typeface="UTM Alpine KT" panose="02040603050506020204" pitchFamily="18" charset="0"/>
                <a:ea typeface="思源黑体 CN Bold" panose="020B0800000000000000" pitchFamily="34" charset="-122"/>
                <a:cs typeface="+mn-cs"/>
              </a:rPr>
              <a:t>Tìm</a:t>
            </a:r>
            <a:r>
              <a:rPr kumimoji="0" lang="en-US" altLang="zh-CN" sz="8000" b="0" i="0" u="none" strike="noStrike" kern="1200" cap="none" spc="0" normalizeH="0" baseline="0" noProof="0" dirty="0">
                <a:ln>
                  <a:solidFill>
                    <a:srgbClr val="FFC000"/>
                  </a:solidFill>
                </a:ln>
                <a:blipFill>
                  <a:blip r:embed="rId4"/>
                  <a:tile tx="0" ty="0" sx="100000" sy="100000" flip="none" algn="tl"/>
                </a:blipFill>
                <a:effectLst>
                  <a:outerShdw blurRad="63500" sx="102000" sy="102000" algn="ctr" rotWithShape="0">
                    <a:prstClr val="black">
                      <a:alpha val="40000"/>
                    </a:prstClr>
                  </a:outerShdw>
                  <a:reflection blurRad="6350" stA="60000" endA="900" endPos="58000" dir="5400000" sy="-100000" algn="bl" rotWithShape="0"/>
                </a:effectLst>
                <a:uLnTx/>
                <a:uFillTx/>
                <a:latin typeface="UTM Alpine KT" panose="02040603050506020204" pitchFamily="18" charset="0"/>
                <a:ea typeface="思源黑体 CN Bold" panose="020B0800000000000000" pitchFamily="34" charset="-122"/>
                <a:cs typeface="+mn-cs"/>
              </a:rPr>
              <a:t> </a:t>
            </a:r>
            <a:r>
              <a:rPr kumimoji="0" lang="en-US" altLang="zh-CN" sz="8000" b="0" i="0" u="none" strike="noStrike" kern="1200" cap="none" spc="0" normalizeH="0" baseline="0" noProof="0" dirty="0" err="1">
                <a:ln>
                  <a:solidFill>
                    <a:srgbClr val="FFC000"/>
                  </a:solidFill>
                </a:ln>
                <a:blipFill>
                  <a:blip r:embed="rId4"/>
                  <a:tile tx="0" ty="0" sx="100000" sy="100000" flip="none" algn="tl"/>
                </a:blipFill>
                <a:effectLst>
                  <a:outerShdw blurRad="63500" sx="102000" sy="102000" algn="ctr" rotWithShape="0">
                    <a:prstClr val="black">
                      <a:alpha val="40000"/>
                    </a:prstClr>
                  </a:outerShdw>
                  <a:reflection blurRad="6350" stA="60000" endA="900" endPos="58000" dir="5400000" sy="-100000" algn="bl" rotWithShape="0"/>
                </a:effectLst>
                <a:uLnTx/>
                <a:uFillTx/>
                <a:latin typeface="UTM Alpine KT" panose="02040603050506020204" pitchFamily="18" charset="0"/>
                <a:ea typeface="思源黑体 CN Bold" panose="020B0800000000000000" pitchFamily="34" charset="-122"/>
                <a:cs typeface="+mn-cs"/>
              </a:rPr>
              <a:t>hiểu</a:t>
            </a:r>
            <a:r>
              <a:rPr kumimoji="0" lang="en-US" altLang="zh-CN" sz="8000" b="0" i="0" u="none" strike="noStrike" kern="1200" cap="none" spc="0" normalizeH="0" baseline="0" noProof="0" dirty="0">
                <a:ln>
                  <a:solidFill>
                    <a:srgbClr val="FFC000"/>
                  </a:solidFill>
                </a:ln>
                <a:blipFill>
                  <a:blip r:embed="rId4"/>
                  <a:tile tx="0" ty="0" sx="100000" sy="100000" flip="none" algn="tl"/>
                </a:blipFill>
                <a:effectLst>
                  <a:outerShdw blurRad="63500" sx="102000" sy="102000" algn="ctr" rotWithShape="0">
                    <a:prstClr val="black">
                      <a:alpha val="40000"/>
                    </a:prstClr>
                  </a:outerShdw>
                  <a:reflection blurRad="6350" stA="60000" endA="900" endPos="58000" dir="5400000" sy="-100000" algn="bl" rotWithShape="0"/>
                </a:effectLst>
                <a:uLnTx/>
                <a:uFillTx/>
                <a:latin typeface="UTM Alpine KT" panose="02040603050506020204" pitchFamily="18" charset="0"/>
                <a:ea typeface="思源黑体 CN Bold" panose="020B0800000000000000" pitchFamily="34" charset="-122"/>
                <a:cs typeface="+mn-cs"/>
              </a:rPr>
              <a:t> </a:t>
            </a:r>
            <a:r>
              <a:rPr kumimoji="0" lang="en-US" altLang="zh-CN" sz="8000" b="0" i="0" u="none" strike="noStrike" kern="1200" cap="none" spc="0" normalizeH="0" baseline="0" noProof="0" dirty="0" err="1">
                <a:ln>
                  <a:solidFill>
                    <a:srgbClr val="FFC000"/>
                  </a:solidFill>
                </a:ln>
                <a:blipFill>
                  <a:blip r:embed="rId4"/>
                  <a:tile tx="0" ty="0" sx="100000" sy="100000" flip="none" algn="tl"/>
                </a:blipFill>
                <a:effectLst>
                  <a:outerShdw blurRad="63500" sx="102000" sy="102000" algn="ctr" rotWithShape="0">
                    <a:prstClr val="black">
                      <a:alpha val="40000"/>
                    </a:prstClr>
                  </a:outerShdw>
                  <a:reflection blurRad="6350" stA="60000" endA="900" endPos="58000" dir="5400000" sy="-100000" algn="bl" rotWithShape="0"/>
                </a:effectLst>
                <a:uLnTx/>
                <a:uFillTx/>
                <a:latin typeface="UTM Alpine KT" panose="02040603050506020204" pitchFamily="18" charset="0"/>
                <a:ea typeface="思源黑体 CN Bold" panose="020B0800000000000000" pitchFamily="34" charset="-122"/>
                <a:cs typeface="+mn-cs"/>
              </a:rPr>
              <a:t>bài</a:t>
            </a:r>
            <a:endParaRPr kumimoji="0" lang="zh-CN" altLang="en-US" sz="8000" b="0" i="0" u="none" strike="noStrike" kern="1200" cap="none" spc="0" normalizeH="0" baseline="0" noProof="0" dirty="0">
              <a:ln>
                <a:solidFill>
                  <a:srgbClr val="FFC000"/>
                </a:solidFill>
              </a:ln>
              <a:blipFill>
                <a:blip r:embed="rId4"/>
                <a:tile tx="0" ty="0" sx="100000" sy="100000" flip="none" algn="tl"/>
              </a:blipFill>
              <a:effectLst>
                <a:outerShdw blurRad="63500" sx="102000" sy="102000" algn="ctr" rotWithShape="0">
                  <a:prstClr val="black">
                    <a:alpha val="40000"/>
                  </a:prstClr>
                </a:outerShdw>
                <a:reflection blurRad="6350" stA="60000" endA="900" endPos="58000" dir="5400000" sy="-100000" algn="bl" rotWithShape="0"/>
              </a:effectLst>
              <a:uLnTx/>
              <a:uFillTx/>
              <a:latin typeface="UTM Alpine KT" panose="02040603050506020204" pitchFamily="18" charset="0"/>
              <a:ea typeface="思源黑体 CN Bold" panose="020B0800000000000000" pitchFamily="34" charset="-122"/>
              <a:cs typeface="+mn-cs"/>
            </a:endParaRPr>
          </a:p>
        </p:txBody>
      </p:sp>
      <p:pic>
        <p:nvPicPr>
          <p:cNvPr id="5" name="Picture 2" descr="CÃ´ng ChÃºa Máº·c VÃ¡y, CÃ´ GÃ¡i VÃ¡y Há»ng - KhoThietKe.Net"/>
          <p:cNvPicPr>
            <a:picLocks noChangeAspect="1" noChangeArrowheads="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4223792" y="403006"/>
            <a:ext cx="5904656" cy="63330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51250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A81FECE-4F16-4457-BF50-9AFC79C3FD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63" t="185" r="5563" b="-137"/>
          <a:stretch/>
        </p:blipFill>
        <p:spPr>
          <a:xfrm>
            <a:off x="0" y="3408"/>
            <a:ext cx="12192001" cy="6854592"/>
          </a:xfrm>
          <a:prstGeom prst="rect">
            <a:avLst/>
          </a:prstGeom>
        </p:spPr>
      </p:pic>
      <p:sp>
        <p:nvSpPr>
          <p:cNvPr id="3" name="矩形: 圆角 2">
            <a:extLst>
              <a:ext uri="{FF2B5EF4-FFF2-40B4-BE49-F238E27FC236}">
                <a16:creationId xmlns:a16="http://schemas.microsoft.com/office/drawing/2014/main" id="{9C2548D5-2373-4AB2-B238-51F250BFA8CE}"/>
              </a:ext>
            </a:extLst>
          </p:cNvPr>
          <p:cNvSpPr/>
          <p:nvPr/>
        </p:nvSpPr>
        <p:spPr>
          <a:xfrm>
            <a:off x="425371" y="380855"/>
            <a:ext cx="11341260" cy="6096290"/>
          </a:xfrm>
          <a:prstGeom prst="roundRect">
            <a:avLst>
              <a:gd name="adj" fmla="val 487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4100" name="Picture 4" descr="HÃ¬nh áº£nh Máº·t TrÄng Dá» ThÆ°Æ¡ng, Máº·t TrÄng, Clip Nghá» Thuáº­t, Clip Máº·t TrÄng  Vector vÃ  PNG vá»i ná»n trong suá»t Äá» táº£i xuá»ng miá»n phÃ­"/>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0000" l="3750" r="98438">
                        <a14:foregroundMark x1="28906" y1="32344" x2="28906" y2="32344"/>
                        <a14:foregroundMark x1="50156" y1="23125" x2="50156" y2="23125"/>
                        <a14:foregroundMark x1="43438" y1="37969" x2="43438" y2="37969"/>
                      </a14:backgroundRemoval>
                    </a14:imgEffect>
                  </a14:imgLayer>
                </a14:imgProps>
              </a:ext>
              <a:ext uri="{28A0092B-C50C-407E-A947-70E740481C1C}">
                <a14:useLocalDpi xmlns:a14="http://schemas.microsoft.com/office/drawing/2010/main" val="0"/>
              </a:ext>
            </a:extLst>
          </a:blip>
          <a:srcRect/>
          <a:stretch>
            <a:fillRect/>
          </a:stretch>
        </p:blipFill>
        <p:spPr bwMode="auto">
          <a:xfrm rot="20688755">
            <a:off x="9425956" y="110602"/>
            <a:ext cx="2484041" cy="2484041"/>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9"/>
          <p:cNvSpPr txBox="1">
            <a:spLocks noChangeArrowheads="1"/>
          </p:cNvSpPr>
          <p:nvPr/>
        </p:nvSpPr>
        <p:spPr bwMode="auto">
          <a:xfrm>
            <a:off x="2351584" y="343901"/>
            <a:ext cx="763284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
                <a:srgbClr val="000000"/>
              </a:buClr>
              <a:buSzPct val="100000"/>
              <a:buFont typeface="Times New Roman" panose="02020603050405020304" pitchFamily="18" charset="0"/>
              <a:buNone/>
              <a:tabLst/>
              <a:defRPr/>
            </a:pPr>
            <a:r>
              <a:rPr kumimoji="0" lang="en-US" altLang="en-US" sz="60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1. </a:t>
            </a:r>
            <a:r>
              <a:rPr kumimoji="0" lang="en-US" altLang="en-US" sz="60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Nhà</a:t>
            </a:r>
            <a:r>
              <a:rPr kumimoji="0" lang="en-US" altLang="en-US" sz="60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60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vua</a:t>
            </a:r>
            <a:r>
              <a:rPr kumimoji="0" lang="en-US" altLang="en-US" sz="60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lo </a:t>
            </a:r>
            <a:r>
              <a:rPr kumimoji="0" lang="en-US" altLang="en-US" sz="60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lắng</a:t>
            </a:r>
            <a:r>
              <a:rPr kumimoji="0" lang="en-US" altLang="en-US" sz="60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60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về</a:t>
            </a:r>
            <a:r>
              <a:rPr kumimoji="0" lang="en-US" altLang="en-US" sz="60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60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điều</a:t>
            </a:r>
            <a:r>
              <a:rPr kumimoji="0" lang="en-US" altLang="en-US" sz="60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 </a:t>
            </a:r>
            <a:r>
              <a:rPr kumimoji="0" lang="en-US" altLang="en-US" sz="6000" b="0" i="0" u="none" strike="noStrike" kern="1200" cap="none" spc="0" normalizeH="0" baseline="0" noProof="0" dirty="0" err="1">
                <a:ln>
                  <a:noFill/>
                </a:ln>
                <a:solidFill>
                  <a:srgbClr val="4472C4">
                    <a:lumMod val="50000"/>
                  </a:srgbClr>
                </a:solidFill>
                <a:effectLst/>
                <a:uLnTx/>
                <a:uFillTx/>
                <a:latin typeface="UTM Zirkon" panose="02040603050506020204" pitchFamily="18" charset="0"/>
                <a:ea typeface="+mn-ea"/>
                <a:cs typeface="+mn-cs"/>
              </a:rPr>
              <a:t>gì</a:t>
            </a:r>
            <a:r>
              <a:rPr kumimoji="0" lang="en-US" altLang="en-US" sz="6000" b="0" i="0" u="none" strike="noStrike" kern="1200" cap="none" spc="0" normalizeH="0" baseline="0" noProof="0" dirty="0">
                <a:ln>
                  <a:noFill/>
                </a:ln>
                <a:solidFill>
                  <a:srgbClr val="4472C4">
                    <a:lumMod val="50000"/>
                  </a:srgbClr>
                </a:solidFill>
                <a:effectLst/>
                <a:uLnTx/>
                <a:uFillTx/>
                <a:latin typeface="UTM Zirkon" panose="02040603050506020204" pitchFamily="18" charset="0"/>
                <a:ea typeface="+mn-ea"/>
                <a:cs typeface="+mn-cs"/>
              </a:rPr>
              <a:t>?</a:t>
            </a:r>
          </a:p>
        </p:txBody>
      </p:sp>
      <p:pic>
        <p:nvPicPr>
          <p:cNvPr id="7" name="Picture 4" descr="A. Hoáº¡t Äá»ng cÆ¡ báº£n - BÃ i 17A: Ráº¥t nhiá»u máº·t trÄng | VNEN Tiáº¿ng Viá»t lá»p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605" b="100000" l="0" r="100000">
                        <a14:foregroundMark x1="19243" y1="51130" x2="13816" y2="76836"/>
                        <a14:foregroundMark x1="13158" y1="96045" x2="39309" y2="98305"/>
                        <a14:foregroundMark x1="88322" y1="96610" x2="87993" y2="97740"/>
                        <a14:foregroundMark x1="53454" y1="83616" x2="53454" y2="83616"/>
                        <a14:foregroundMark x1="95395" y1="32768" x2="93421" y2="52542"/>
                        <a14:backgroundMark x1="42270" y1="79944" x2="43914" y2="98305"/>
                        <a14:backgroundMark x1="1480" y1="46328" x2="27796" y2="18079"/>
                        <a14:backgroundMark x1="29112" y1="42373" x2="24342" y2="56497"/>
                        <a14:backgroundMark x1="3783" y1="50847" x2="2138" y2="70339"/>
                        <a14:backgroundMark x1="35197" y1="96045" x2="35197" y2="96893"/>
                        <a14:backgroundMark x1="37007" y1="94915" x2="37829" y2="91525"/>
                        <a14:backgroundMark x1="37664" y1="97458" x2="37336" y2="99718"/>
                        <a14:backgroundMark x1="41447" y1="93220" x2="60033" y2="93220"/>
                        <a14:backgroundMark x1="63816" y1="85876" x2="53125" y2="98588"/>
                        <a14:backgroundMark x1="94572" y1="13842" x2="86184" y2="43220"/>
                        <a14:backgroundMark x1="97533" y1="17232" x2="98849" y2="53955"/>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573763" y="2348880"/>
            <a:ext cx="5192867" cy="400912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a:spLocks noChangeArrowheads="1"/>
          </p:cNvSpPr>
          <p:nvPr/>
        </p:nvSpPr>
        <p:spPr bwMode="auto">
          <a:xfrm>
            <a:off x="594192" y="1124744"/>
            <a:ext cx="838212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en-US" sz="6000" b="0" i="0" u="none" strike="noStrike" kern="1200" cap="none" spc="0" normalizeH="0" baseline="0" noProof="0" dirty="0">
                <a:ln>
                  <a:noFill/>
                </a:ln>
                <a:solidFill>
                  <a:prstClr val="black"/>
                </a:solidFill>
                <a:effectLst/>
                <a:uLnTx/>
                <a:uFillTx/>
                <a:latin typeface="UTM Zirkon" panose="02040603050506020204" pitchFamily="18" charset="0"/>
                <a:ea typeface="+mn-ea"/>
                <a:cs typeface="Times New Roman" panose="02020603050405020304" pitchFamily="18" charset="0"/>
              </a:rPr>
              <a:t>Nhà vua lo lắng vì đêm đó mặt trăng sẽ sáng vằng vặc trên bầu trời, nếu công chúa thấy mặt trăng thật, sẽ nhận ra mặt trăng đeo trên cổ là giả, sẽ ốm trở lại.</a:t>
            </a:r>
            <a:endParaRPr kumimoji="0" lang="en-US" altLang="en-US" sz="6000" b="0" i="0" u="none" strike="noStrike" kern="1200" cap="none" spc="0" normalizeH="0" baseline="0" noProof="0" dirty="0">
              <a:ln>
                <a:noFill/>
              </a:ln>
              <a:solidFill>
                <a:prstClr val="black"/>
              </a:solidFill>
              <a:effectLst/>
              <a:uLnTx/>
              <a:uFillTx/>
              <a:latin typeface="UTM Zirkon" panose="020406030505060202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3291932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 presetClass="entr" presetSubtype="9"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 calcmode="lin" valueType="num">
                                      <p:cBhvr additive="base">
                                        <p:cTn id="10" dur="3000" fill="hold"/>
                                        <p:tgtEl>
                                          <p:spTgt spid="4100"/>
                                        </p:tgtEl>
                                        <p:attrNameLst>
                                          <p:attrName>ppt_x</p:attrName>
                                        </p:attrNameLst>
                                      </p:cBhvr>
                                      <p:tavLst>
                                        <p:tav tm="0">
                                          <p:val>
                                            <p:strVal val="0-#ppt_w/2"/>
                                          </p:val>
                                        </p:tav>
                                        <p:tav tm="100000">
                                          <p:val>
                                            <p:strVal val="#ppt_x"/>
                                          </p:val>
                                        </p:tav>
                                      </p:tavLst>
                                    </p:anim>
                                    <p:anim calcmode="lin" valueType="num">
                                      <p:cBhvr additive="base">
                                        <p:cTn id="11" dur="3000" fill="hold"/>
                                        <p:tgtEl>
                                          <p:spTgt spid="4100"/>
                                        </p:tgtEl>
                                        <p:attrNameLst>
                                          <p:attrName>ppt_y</p:attrName>
                                        </p:attrNameLst>
                                      </p:cBhvr>
                                      <p:tavLst>
                                        <p:tav tm="0">
                                          <p:val>
                                            <p:strVal val="0-#ppt_h/2"/>
                                          </p:val>
                                        </p:tav>
                                        <p:tav tm="100000">
                                          <p:val>
                                            <p:strVal val="#ppt_y"/>
                                          </p:val>
                                        </p:tav>
                                      </p:tavLst>
                                    </p:anim>
                                  </p:childTnLst>
                                </p:cTn>
                              </p:par>
                            </p:childTnLst>
                          </p:cTn>
                        </p:par>
                        <p:par>
                          <p:cTn id="12" fill="hold">
                            <p:stCondLst>
                              <p:cond delay="3000"/>
                            </p:stCondLst>
                            <p:childTnLst>
                              <p:par>
                                <p:cTn id="13" presetID="4"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A81FECE-4F16-4457-BF50-9AFC79C3FD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63" t="185" r="5563" b="-137"/>
          <a:stretch/>
        </p:blipFill>
        <p:spPr>
          <a:xfrm>
            <a:off x="0" y="3408"/>
            <a:ext cx="12192001" cy="6854592"/>
          </a:xfrm>
          <a:prstGeom prst="rect">
            <a:avLst/>
          </a:prstGeom>
        </p:spPr>
      </p:pic>
      <p:sp>
        <p:nvSpPr>
          <p:cNvPr id="3" name="矩形: 圆角 2">
            <a:extLst>
              <a:ext uri="{FF2B5EF4-FFF2-40B4-BE49-F238E27FC236}">
                <a16:creationId xmlns:a16="http://schemas.microsoft.com/office/drawing/2014/main" id="{9C2548D5-2373-4AB2-B238-51F250BFA8CE}"/>
              </a:ext>
            </a:extLst>
          </p:cNvPr>
          <p:cNvSpPr/>
          <p:nvPr/>
        </p:nvSpPr>
        <p:spPr>
          <a:xfrm>
            <a:off x="425371" y="380855"/>
            <a:ext cx="11341260" cy="6096290"/>
          </a:xfrm>
          <a:prstGeom prst="roundRect">
            <a:avLst>
              <a:gd name="adj" fmla="val 487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4" name="图片 9">
            <a:extLst>
              <a:ext uri="{FF2B5EF4-FFF2-40B4-BE49-F238E27FC236}">
                <a16:creationId xmlns:a16="http://schemas.microsoft.com/office/drawing/2014/main" id="{9304DE81-A2B5-4D4F-8776-21CD6EAC54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32304" y="-459432"/>
            <a:ext cx="4268273" cy="4268273"/>
          </a:xfrm>
          <a:prstGeom prst="rect">
            <a:avLst/>
          </a:prstGeom>
          <a:effectLst>
            <a:outerShdw blurRad="63500" sx="102000" sy="102000" algn="ctr" rotWithShape="0">
              <a:prstClr val="black">
                <a:alpha val="40000"/>
              </a:prstClr>
            </a:outerShdw>
          </a:effectLst>
        </p:spPr>
      </p:pic>
      <p:sp>
        <p:nvSpPr>
          <p:cNvPr id="5" name="TextBox 4"/>
          <p:cNvSpPr txBox="1">
            <a:spLocks noChangeArrowheads="1"/>
          </p:cNvSpPr>
          <p:nvPr/>
        </p:nvSpPr>
        <p:spPr bwMode="auto">
          <a:xfrm>
            <a:off x="695399" y="620688"/>
            <a:ext cx="8136905" cy="144655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en-US" sz="4400" b="1" i="0" u="none" strike="noStrike" kern="1200" cap="none" spc="0" normalizeH="0" baseline="0" noProof="0" dirty="0">
                <a:ln>
                  <a:noFill/>
                </a:ln>
                <a:solidFill>
                  <a:srgbClr val="7030A0"/>
                </a:solidFill>
                <a:effectLst/>
                <a:uLnTx/>
                <a:uFillTx/>
                <a:latin typeface="UTM Beautiful Caps" panose="02040603050506020204" pitchFamily="18" charset="0"/>
                <a:ea typeface="+mn-ea"/>
                <a:cs typeface="Times New Roman" panose="02020603050405020304" pitchFamily="18" charset="0"/>
              </a:rPr>
              <a:t>2. Nhà vua cho vời các vị đại thần và các nhà khoa học đến để làm gì?</a:t>
            </a:r>
            <a:endParaRPr kumimoji="0" lang="en-US" altLang="en-US" sz="4400" b="1" i="0" u="none" strike="noStrike" kern="1200" cap="none" spc="0" normalizeH="0" baseline="0" noProof="0" dirty="0">
              <a:ln>
                <a:noFill/>
              </a:ln>
              <a:solidFill>
                <a:srgbClr val="7030A0"/>
              </a:solidFill>
              <a:effectLst/>
              <a:uLnTx/>
              <a:uFillTx/>
              <a:latin typeface="UTM Beautiful Caps" panose="02040603050506020204" pitchFamily="18" charset="0"/>
              <a:ea typeface="+mn-ea"/>
              <a:cs typeface="Times New Roman" panose="02020603050405020304" pitchFamily="18" charset="0"/>
            </a:endParaRPr>
          </a:p>
        </p:txBody>
      </p:sp>
      <p:pic>
        <p:nvPicPr>
          <p:cNvPr id="2050" name="Picture 2" descr="HÃ¬nh áº£nh NhÆ°ng NhÃ  Vua KhÃ´ng BuÃ´n BÃ¡n ThÆ°Æ¡ng Máº¡i Hoáº¡t HÃ¬nh Äá» NÃ©t Cao TÃ¢y  NguyÃªn Tá», NhÃ¢n Váº­t, Hoáº¡t HÃ¬nh, NhÆ°ng ThÆ°Æ¡ng Máº¡i miá»n phÃ­ táº£i táº­p tin PNG  PSDComment"/>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5938" l="10000" r="95156">
                        <a14:foregroundMark x1="44219" y1="14375" x2="54531" y2="25000"/>
                        <a14:foregroundMark x1="49063" y1="17500" x2="44219" y2="27031"/>
                        <a14:foregroundMark x1="43438" y1="20000" x2="39219" y2="27344"/>
                        <a14:foregroundMark x1="43281" y1="19219" x2="40469" y2="23438"/>
                        <a14:foregroundMark x1="37813" y1="41719" x2="51719" y2="52344"/>
                        <a14:foregroundMark x1="42344" y1="47969" x2="47344" y2="50781"/>
                        <a14:foregroundMark x1="52812" y1="52812" x2="57500" y2="51406"/>
                        <a14:foregroundMark x1="57031" y1="50156" x2="55625" y2="61719"/>
                        <a14:foregroundMark x1="49063" y1="52188" x2="49531" y2="80313"/>
                        <a14:foregroundMark x1="48438" y1="82031" x2="59531" y2="77500"/>
                        <a14:foregroundMark x1="53125" y1="77188" x2="47188" y2="64219"/>
                        <a14:foregroundMark x1="67656" y1="44063" x2="63750" y2="56719"/>
                        <a14:foregroundMark x1="69375" y1="21875" x2="68125" y2="12969"/>
                        <a14:foregroundMark x1="70469" y1="11406" x2="69219" y2="14219"/>
                        <a14:foregroundMark x1="70313" y1="18750" x2="70156" y2="20781"/>
                        <a14:foregroundMark x1="65938" y1="19063" x2="69063" y2="25313"/>
                        <a14:foregroundMark x1="72031" y1="19844" x2="68125" y2="23906"/>
                        <a14:foregroundMark x1="40313" y1="50625" x2="61094" y2="62344"/>
                      </a14:backgroundRemoval>
                    </a14:imgEffect>
                  </a14:imgLayer>
                </a14:imgProps>
              </a:ext>
              <a:ext uri="{28A0092B-C50C-407E-A947-70E740481C1C}">
                <a14:useLocalDpi xmlns:a14="http://schemas.microsoft.com/office/drawing/2010/main" val="0"/>
              </a:ext>
            </a:extLst>
          </a:blip>
          <a:srcRect/>
          <a:stretch>
            <a:fillRect/>
          </a:stretch>
        </p:blipFill>
        <p:spPr bwMode="auto">
          <a:xfrm>
            <a:off x="-483205" y="2270541"/>
            <a:ext cx="4545154" cy="46497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a:spLocks noChangeArrowheads="1"/>
          </p:cNvSpPr>
          <p:nvPr/>
        </p:nvSpPr>
        <p:spPr bwMode="auto">
          <a:xfrm>
            <a:off x="3170763" y="2511119"/>
            <a:ext cx="6552728" cy="2800767"/>
          </a:xfrm>
          <a:prstGeom prst="rect">
            <a:avLst/>
          </a:prstGeom>
          <a:ln w="57150">
            <a:solidFill>
              <a:srgbClr val="7030A0"/>
            </a:solidFill>
            <a:prstDash val="dashDot"/>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altLang="en-US" sz="4400" b="1" i="0" u="none" strike="noStrike" kern="1200" cap="none" spc="0" normalizeH="0" baseline="0" noProof="0" dirty="0">
                <a:ln>
                  <a:noFill/>
                </a:ln>
                <a:solidFill>
                  <a:prstClr val="black"/>
                </a:solidFill>
                <a:effectLst/>
                <a:uLnTx/>
                <a:uFillTx/>
                <a:latin typeface="UTM Beautiful Caps" panose="02040603050506020204" pitchFamily="18" charset="0"/>
                <a:ea typeface="+mn-ea"/>
                <a:cs typeface="Times New Roman" panose="02020603050405020304" pitchFamily="18" charset="0"/>
              </a:rPr>
              <a:t>Nhà vua cho vời các vị đại thần và các nhà khoa học đến để nghĩ cách làm cho công chúa không thể nhìn thấy mặt trăng.</a:t>
            </a:r>
            <a:endParaRPr kumimoji="0" lang="en-US" altLang="en-US" sz="4400" b="1" i="0" u="none" strike="noStrike" kern="1200" cap="none" spc="0" normalizeH="0" baseline="0" noProof="0" dirty="0">
              <a:ln>
                <a:noFill/>
              </a:ln>
              <a:solidFill>
                <a:prstClr val="black"/>
              </a:solidFill>
              <a:effectLst/>
              <a:uLnTx/>
              <a:uFillTx/>
              <a:latin typeface="UTM Beautiful Caps" panose="020406030505060202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16334075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par>
                          <p:cTn id="12" fill="hold">
                            <p:stCondLst>
                              <p:cond delay="2500"/>
                            </p:stCondLst>
                            <p:childTnLst>
                              <p:par>
                                <p:cTn id="13" presetID="42"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additive="base">
                                        <p:cTn id="20" dur="3000" fill="hold"/>
                                        <p:tgtEl>
                                          <p:spTgt spid="2050"/>
                                        </p:tgtEl>
                                        <p:attrNameLst>
                                          <p:attrName>ppt_x</p:attrName>
                                        </p:attrNameLst>
                                      </p:cBhvr>
                                      <p:tavLst>
                                        <p:tav tm="0">
                                          <p:val>
                                            <p:strVal val="0-#ppt_w/2"/>
                                          </p:val>
                                        </p:tav>
                                        <p:tav tm="100000">
                                          <p:val>
                                            <p:strVal val="#ppt_x"/>
                                          </p:val>
                                        </p:tav>
                                      </p:tavLst>
                                    </p:anim>
                                    <p:anim calcmode="lin" valueType="num">
                                      <p:cBhvr additive="base">
                                        <p:cTn id="21" dur="30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A81FECE-4F16-4457-BF50-9AFC79C3FD3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63" t="185" r="5563" b="-137"/>
          <a:stretch/>
        </p:blipFill>
        <p:spPr>
          <a:xfrm>
            <a:off x="0" y="3408"/>
            <a:ext cx="12192001" cy="6854592"/>
          </a:xfrm>
          <a:prstGeom prst="rect">
            <a:avLst/>
          </a:prstGeom>
        </p:spPr>
      </p:pic>
      <p:sp>
        <p:nvSpPr>
          <p:cNvPr id="3" name="矩形: 圆角 2">
            <a:extLst>
              <a:ext uri="{FF2B5EF4-FFF2-40B4-BE49-F238E27FC236}">
                <a16:creationId xmlns:a16="http://schemas.microsoft.com/office/drawing/2014/main" id="{9C2548D5-2373-4AB2-B238-51F250BFA8CE}"/>
              </a:ext>
            </a:extLst>
          </p:cNvPr>
          <p:cNvSpPr/>
          <p:nvPr/>
        </p:nvSpPr>
        <p:spPr>
          <a:xfrm>
            <a:off x="425370" y="261714"/>
            <a:ext cx="11341260" cy="6096290"/>
          </a:xfrm>
          <a:prstGeom prst="roundRect">
            <a:avLst>
              <a:gd name="adj" fmla="val 4870"/>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4" name="Text Box 21"/>
          <p:cNvSpPr txBox="1">
            <a:spLocks noChangeArrowheads="1"/>
          </p:cNvSpPr>
          <p:nvPr/>
        </p:nvSpPr>
        <p:spPr bwMode="auto">
          <a:xfrm>
            <a:off x="647700" y="620688"/>
            <a:ext cx="868866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ct val="50000"/>
              </a:spcBef>
              <a:spcAft>
                <a:spcPts val="0"/>
              </a:spcAft>
              <a:buClr>
                <a:srgbClr val="000000"/>
              </a:buClr>
              <a:buSzPct val="100000"/>
              <a:buFont typeface="Times New Roman" panose="02020603050405020304" pitchFamily="18" charset="0"/>
              <a:buNone/>
              <a:tabLst/>
              <a:defRPr/>
            </a:pPr>
            <a:r>
              <a:rPr kumimoji="0" lang="en-US" altLang="en-US" sz="4400" b="1" i="0" u="none" strike="noStrike" kern="1200" cap="none" spc="0" normalizeH="0" baseline="0" noProof="0" dirty="0">
                <a:ln>
                  <a:noFill/>
                </a:ln>
                <a:solidFill>
                  <a:srgbClr val="0F06BA"/>
                </a:solidFill>
                <a:effectLst/>
                <a:uLnTx/>
                <a:uFillTx/>
                <a:latin typeface="UTM Edwardian" panose="02040603050506020204" pitchFamily="18" charset="0"/>
                <a:ea typeface="+mn-ea"/>
                <a:cs typeface="+mn-cs"/>
              </a:rPr>
              <a:t>3. </a:t>
            </a:r>
            <a:r>
              <a:rPr kumimoji="0" lang="en-US" altLang="en-US" sz="4400" b="1" i="0" u="none" strike="noStrike" kern="1200" cap="none" spc="0" normalizeH="0" baseline="0" noProof="0" dirty="0" err="1">
                <a:ln>
                  <a:noFill/>
                </a:ln>
                <a:solidFill>
                  <a:srgbClr val="0F06BA"/>
                </a:solidFill>
                <a:effectLst/>
                <a:uLnTx/>
                <a:uFillTx/>
                <a:latin typeface="UTM Edwardian" panose="02040603050506020204" pitchFamily="18" charset="0"/>
                <a:ea typeface="+mn-ea"/>
                <a:cs typeface="+mn-cs"/>
              </a:rPr>
              <a:t>Vì</a:t>
            </a:r>
            <a:r>
              <a:rPr kumimoji="0" lang="en-US" altLang="en-US" sz="4400" b="1" i="0" u="none" strike="noStrike" kern="1200" cap="none" spc="0" normalizeH="0" baseline="0" noProof="0" dirty="0">
                <a:ln>
                  <a:noFill/>
                </a:ln>
                <a:solidFill>
                  <a:srgbClr val="0F06BA"/>
                </a:solidFill>
                <a:effectLst/>
                <a:uLnTx/>
                <a:uFillTx/>
                <a:latin typeface="UTM Edwardian" panose="02040603050506020204" pitchFamily="18" charset="0"/>
                <a:ea typeface="+mn-ea"/>
                <a:cs typeface="+mn-cs"/>
              </a:rPr>
              <a:t> </a:t>
            </a:r>
            <a:r>
              <a:rPr kumimoji="0" lang="en-US" altLang="en-US" sz="4400" b="1" i="0" u="none" strike="noStrike" kern="1200" cap="none" spc="0" normalizeH="0" baseline="0" noProof="0" dirty="0" err="1">
                <a:ln>
                  <a:noFill/>
                </a:ln>
                <a:solidFill>
                  <a:srgbClr val="0F06BA"/>
                </a:solidFill>
                <a:effectLst/>
                <a:uLnTx/>
                <a:uFillTx/>
                <a:latin typeface="UTM Edwardian" panose="02040603050506020204" pitchFamily="18" charset="0"/>
                <a:ea typeface="+mn-ea"/>
                <a:cs typeface="+mn-cs"/>
              </a:rPr>
              <a:t>sao</a:t>
            </a:r>
            <a:r>
              <a:rPr kumimoji="0" lang="en-US" altLang="en-US" sz="4400" b="1" i="0" u="none" strike="noStrike" kern="1200" cap="none" spc="0" normalizeH="0" baseline="0" noProof="0" dirty="0">
                <a:ln>
                  <a:noFill/>
                </a:ln>
                <a:solidFill>
                  <a:srgbClr val="0F06BA"/>
                </a:solidFill>
                <a:effectLst/>
                <a:uLnTx/>
                <a:uFillTx/>
                <a:latin typeface="UTM Edwardian" panose="02040603050506020204" pitchFamily="18" charset="0"/>
                <a:ea typeface="+mn-ea"/>
                <a:cs typeface="+mn-cs"/>
              </a:rPr>
              <a:t> </a:t>
            </a:r>
            <a:r>
              <a:rPr kumimoji="0" lang="en-US" altLang="en-US" sz="4400" b="1" i="0" u="none" strike="noStrike" kern="1200" cap="none" spc="0" normalizeH="0" baseline="0" noProof="0" dirty="0" err="1">
                <a:ln>
                  <a:noFill/>
                </a:ln>
                <a:solidFill>
                  <a:srgbClr val="0F06BA"/>
                </a:solidFill>
                <a:effectLst/>
                <a:uLnTx/>
                <a:uFillTx/>
                <a:latin typeface="UTM Edwardian" panose="02040603050506020204" pitchFamily="18" charset="0"/>
                <a:ea typeface="+mn-ea"/>
                <a:cs typeface="+mn-cs"/>
              </a:rPr>
              <a:t>một</a:t>
            </a:r>
            <a:r>
              <a:rPr kumimoji="0" lang="en-US" altLang="en-US" sz="4400" b="1" i="0" u="none" strike="noStrike" kern="1200" cap="none" spc="0" normalizeH="0" baseline="0" noProof="0" dirty="0">
                <a:ln>
                  <a:noFill/>
                </a:ln>
                <a:solidFill>
                  <a:srgbClr val="0F06BA"/>
                </a:solidFill>
                <a:effectLst/>
                <a:uLnTx/>
                <a:uFillTx/>
                <a:latin typeface="UTM Edwardian" panose="02040603050506020204" pitchFamily="18" charset="0"/>
                <a:ea typeface="+mn-ea"/>
                <a:cs typeface="+mn-cs"/>
              </a:rPr>
              <a:t> </a:t>
            </a:r>
            <a:r>
              <a:rPr kumimoji="0" lang="en-US" altLang="en-US" sz="4400" b="1" i="0" u="none" strike="noStrike" kern="1200" cap="none" spc="0" normalizeH="0" baseline="0" noProof="0" dirty="0" err="1">
                <a:ln>
                  <a:noFill/>
                </a:ln>
                <a:solidFill>
                  <a:srgbClr val="0F06BA"/>
                </a:solidFill>
                <a:effectLst/>
                <a:uLnTx/>
                <a:uFillTx/>
                <a:latin typeface="UTM Edwardian" panose="02040603050506020204" pitchFamily="18" charset="0"/>
                <a:ea typeface="+mn-ea"/>
                <a:cs typeface="+mn-cs"/>
              </a:rPr>
              <a:t>lần</a:t>
            </a:r>
            <a:r>
              <a:rPr kumimoji="0" lang="en-US" altLang="en-US" sz="4400" b="1" i="0" u="none" strike="noStrike" kern="1200" cap="none" spc="0" normalizeH="0" baseline="0" noProof="0" dirty="0">
                <a:ln>
                  <a:noFill/>
                </a:ln>
                <a:solidFill>
                  <a:srgbClr val="0F06BA"/>
                </a:solidFill>
                <a:effectLst/>
                <a:uLnTx/>
                <a:uFillTx/>
                <a:latin typeface="UTM Edwardian" panose="02040603050506020204" pitchFamily="18" charset="0"/>
                <a:ea typeface="+mn-ea"/>
                <a:cs typeface="+mn-cs"/>
              </a:rPr>
              <a:t> </a:t>
            </a:r>
            <a:r>
              <a:rPr kumimoji="0" lang="en-US" altLang="en-US" sz="4400" b="1" i="0" u="none" strike="noStrike" kern="1200" cap="none" spc="0" normalizeH="0" baseline="0" noProof="0" dirty="0" err="1">
                <a:ln>
                  <a:noFill/>
                </a:ln>
                <a:solidFill>
                  <a:srgbClr val="0F06BA"/>
                </a:solidFill>
                <a:effectLst/>
                <a:uLnTx/>
                <a:uFillTx/>
                <a:latin typeface="UTM Edwardian" panose="02040603050506020204" pitchFamily="18" charset="0"/>
                <a:ea typeface="+mn-ea"/>
                <a:cs typeface="+mn-cs"/>
              </a:rPr>
              <a:t>nữa</a:t>
            </a:r>
            <a:r>
              <a:rPr kumimoji="0" lang="en-US" altLang="en-US" sz="4400" b="1" i="0" u="none" strike="noStrike" kern="1200" cap="none" spc="0" normalizeH="0" baseline="0" noProof="0" dirty="0">
                <a:ln>
                  <a:noFill/>
                </a:ln>
                <a:solidFill>
                  <a:srgbClr val="0F06BA"/>
                </a:solidFill>
                <a:effectLst/>
                <a:uLnTx/>
                <a:uFillTx/>
                <a:latin typeface="UTM Edwardian" panose="02040603050506020204" pitchFamily="18" charset="0"/>
                <a:ea typeface="+mn-ea"/>
                <a:cs typeface="+mn-cs"/>
              </a:rPr>
              <a:t> </a:t>
            </a:r>
            <a:r>
              <a:rPr kumimoji="0" lang="en-US" altLang="en-US" sz="4400" b="1" i="0" u="none" strike="noStrike" kern="1200" cap="none" spc="0" normalizeH="0" baseline="0" noProof="0" dirty="0" err="1">
                <a:ln>
                  <a:noFill/>
                </a:ln>
                <a:solidFill>
                  <a:srgbClr val="0F06BA"/>
                </a:solidFill>
                <a:effectLst/>
                <a:uLnTx/>
                <a:uFillTx/>
                <a:latin typeface="UTM Edwardian" panose="02040603050506020204" pitchFamily="18" charset="0"/>
                <a:ea typeface="+mn-ea"/>
                <a:cs typeface="+mn-cs"/>
              </a:rPr>
              <a:t>các</a:t>
            </a:r>
            <a:r>
              <a:rPr kumimoji="0" lang="en-US" altLang="en-US" sz="4400" b="1" i="0" u="none" strike="noStrike" kern="1200" cap="none" spc="0" normalizeH="0" baseline="0" noProof="0" dirty="0">
                <a:ln>
                  <a:noFill/>
                </a:ln>
                <a:solidFill>
                  <a:srgbClr val="0F06BA"/>
                </a:solidFill>
                <a:effectLst/>
                <a:uLnTx/>
                <a:uFillTx/>
                <a:latin typeface="UTM Edwardian" panose="02040603050506020204" pitchFamily="18" charset="0"/>
                <a:ea typeface="+mn-ea"/>
                <a:cs typeface="+mn-cs"/>
              </a:rPr>
              <a:t> </a:t>
            </a:r>
            <a:r>
              <a:rPr kumimoji="0" lang="en-US" altLang="en-US" sz="4400" b="1" i="0" u="none" strike="noStrike" kern="1200" cap="none" spc="0" normalizeH="0" baseline="0" noProof="0" dirty="0" err="1">
                <a:ln>
                  <a:noFill/>
                </a:ln>
                <a:solidFill>
                  <a:srgbClr val="0F06BA"/>
                </a:solidFill>
                <a:effectLst/>
                <a:uLnTx/>
                <a:uFillTx/>
                <a:latin typeface="UTM Edwardian" panose="02040603050506020204" pitchFamily="18" charset="0"/>
                <a:ea typeface="+mn-ea"/>
                <a:cs typeface="+mn-cs"/>
              </a:rPr>
              <a:t>vị</a:t>
            </a:r>
            <a:r>
              <a:rPr kumimoji="0" lang="en-US" altLang="en-US" sz="4400" b="1" i="0" u="none" strike="noStrike" kern="1200" cap="none" spc="0" normalizeH="0" baseline="0" noProof="0" dirty="0">
                <a:ln>
                  <a:noFill/>
                </a:ln>
                <a:solidFill>
                  <a:srgbClr val="0F06BA"/>
                </a:solidFill>
                <a:effectLst/>
                <a:uLnTx/>
                <a:uFillTx/>
                <a:latin typeface="UTM Edwardian" panose="02040603050506020204" pitchFamily="18" charset="0"/>
                <a:ea typeface="+mn-ea"/>
                <a:cs typeface="+mn-cs"/>
              </a:rPr>
              <a:t> </a:t>
            </a:r>
            <a:r>
              <a:rPr kumimoji="0" lang="en-US" altLang="en-US" sz="4400" b="1" i="0" u="none" strike="noStrike" kern="1200" cap="none" spc="0" normalizeH="0" baseline="0" noProof="0" dirty="0" err="1">
                <a:ln>
                  <a:noFill/>
                </a:ln>
                <a:solidFill>
                  <a:srgbClr val="0F06BA"/>
                </a:solidFill>
                <a:effectLst/>
                <a:uLnTx/>
                <a:uFillTx/>
                <a:latin typeface="UTM Edwardian" panose="02040603050506020204" pitchFamily="18" charset="0"/>
                <a:ea typeface="+mn-ea"/>
                <a:cs typeface="+mn-cs"/>
              </a:rPr>
              <a:t>đại</a:t>
            </a:r>
            <a:r>
              <a:rPr kumimoji="0" lang="en-US" altLang="en-US" sz="4400" b="1" i="0" u="none" strike="noStrike" kern="1200" cap="none" spc="0" normalizeH="0" baseline="0" noProof="0" dirty="0">
                <a:ln>
                  <a:noFill/>
                </a:ln>
                <a:solidFill>
                  <a:srgbClr val="0F06BA"/>
                </a:solidFill>
                <a:effectLst/>
                <a:uLnTx/>
                <a:uFillTx/>
                <a:latin typeface="UTM Edwardian" panose="02040603050506020204" pitchFamily="18" charset="0"/>
                <a:ea typeface="+mn-ea"/>
                <a:cs typeface="+mn-cs"/>
              </a:rPr>
              <a:t> </a:t>
            </a:r>
            <a:r>
              <a:rPr kumimoji="0" lang="en-US" altLang="en-US" sz="4400" b="1" i="0" u="none" strike="noStrike" kern="1200" cap="none" spc="0" normalizeH="0" baseline="0" noProof="0" dirty="0" err="1">
                <a:ln>
                  <a:noFill/>
                </a:ln>
                <a:solidFill>
                  <a:srgbClr val="0F06BA"/>
                </a:solidFill>
                <a:effectLst/>
                <a:uLnTx/>
                <a:uFillTx/>
                <a:latin typeface="UTM Edwardian" panose="02040603050506020204" pitchFamily="18" charset="0"/>
                <a:ea typeface="+mn-ea"/>
                <a:cs typeface="+mn-cs"/>
              </a:rPr>
              <a:t>thần</a:t>
            </a:r>
            <a:r>
              <a:rPr kumimoji="0" lang="en-US" altLang="en-US" sz="4400" b="1" i="0" u="none" strike="noStrike" kern="1200" cap="none" spc="0" normalizeH="0" baseline="0" noProof="0" dirty="0">
                <a:ln>
                  <a:noFill/>
                </a:ln>
                <a:solidFill>
                  <a:srgbClr val="0F06BA"/>
                </a:solidFill>
                <a:effectLst/>
                <a:uLnTx/>
                <a:uFillTx/>
                <a:latin typeface="UTM Edwardian" panose="02040603050506020204" pitchFamily="18" charset="0"/>
                <a:ea typeface="+mn-ea"/>
                <a:cs typeface="+mn-cs"/>
              </a:rPr>
              <a:t> </a:t>
            </a:r>
            <a:r>
              <a:rPr kumimoji="0" lang="en-US" altLang="en-US" sz="4400" b="1" i="0" u="none" strike="noStrike" kern="1200" cap="none" spc="0" normalizeH="0" baseline="0" noProof="0" dirty="0" err="1">
                <a:ln>
                  <a:noFill/>
                </a:ln>
                <a:solidFill>
                  <a:srgbClr val="0F06BA"/>
                </a:solidFill>
                <a:effectLst/>
                <a:uLnTx/>
                <a:uFillTx/>
                <a:latin typeface="UTM Edwardian" panose="02040603050506020204" pitchFamily="18" charset="0"/>
                <a:ea typeface="+mn-ea"/>
                <a:cs typeface="+mn-cs"/>
              </a:rPr>
              <a:t>và</a:t>
            </a:r>
            <a:r>
              <a:rPr kumimoji="0" lang="en-US" altLang="en-US" sz="4400" b="1" i="0" u="none" strike="noStrike" kern="1200" cap="none" spc="0" normalizeH="0" baseline="0" noProof="0" dirty="0">
                <a:ln>
                  <a:noFill/>
                </a:ln>
                <a:solidFill>
                  <a:srgbClr val="0F06BA"/>
                </a:solidFill>
                <a:effectLst/>
                <a:uLnTx/>
                <a:uFillTx/>
                <a:latin typeface="UTM Edwardian" panose="02040603050506020204" pitchFamily="18" charset="0"/>
                <a:ea typeface="+mn-ea"/>
                <a:cs typeface="+mn-cs"/>
              </a:rPr>
              <a:t> </a:t>
            </a:r>
            <a:r>
              <a:rPr kumimoji="0" lang="en-US" altLang="en-US" sz="4400" b="1" i="0" u="none" strike="noStrike" kern="1200" cap="none" spc="0" normalizeH="0" baseline="0" noProof="0" dirty="0" err="1">
                <a:ln>
                  <a:noFill/>
                </a:ln>
                <a:solidFill>
                  <a:srgbClr val="0F06BA"/>
                </a:solidFill>
                <a:effectLst/>
                <a:uLnTx/>
                <a:uFillTx/>
                <a:latin typeface="UTM Edwardian" panose="02040603050506020204" pitchFamily="18" charset="0"/>
                <a:ea typeface="+mn-ea"/>
                <a:cs typeface="+mn-cs"/>
              </a:rPr>
              <a:t>các</a:t>
            </a:r>
            <a:r>
              <a:rPr kumimoji="0" lang="en-US" altLang="en-US" sz="4400" b="1" i="0" u="none" strike="noStrike" kern="1200" cap="none" spc="0" normalizeH="0" baseline="0" noProof="0" dirty="0">
                <a:ln>
                  <a:noFill/>
                </a:ln>
                <a:solidFill>
                  <a:srgbClr val="0F06BA"/>
                </a:solidFill>
                <a:effectLst/>
                <a:uLnTx/>
                <a:uFillTx/>
                <a:latin typeface="UTM Edwardian" panose="02040603050506020204" pitchFamily="18" charset="0"/>
                <a:ea typeface="+mn-ea"/>
                <a:cs typeface="+mn-cs"/>
              </a:rPr>
              <a:t> </a:t>
            </a:r>
            <a:r>
              <a:rPr kumimoji="0" lang="en-US" altLang="en-US" sz="4400" b="1" i="0" u="none" strike="noStrike" kern="1200" cap="none" spc="0" normalizeH="0" baseline="0" noProof="0" dirty="0" err="1">
                <a:ln>
                  <a:noFill/>
                </a:ln>
                <a:solidFill>
                  <a:srgbClr val="0F06BA"/>
                </a:solidFill>
                <a:effectLst/>
                <a:uLnTx/>
                <a:uFillTx/>
                <a:latin typeface="UTM Edwardian" panose="02040603050506020204" pitchFamily="18" charset="0"/>
                <a:ea typeface="+mn-ea"/>
                <a:cs typeface="+mn-cs"/>
              </a:rPr>
              <a:t>nhà</a:t>
            </a:r>
            <a:r>
              <a:rPr kumimoji="0" lang="en-US" altLang="en-US" sz="4400" b="1" i="0" u="none" strike="noStrike" kern="1200" cap="none" spc="0" normalizeH="0" baseline="0" noProof="0" dirty="0">
                <a:ln>
                  <a:noFill/>
                </a:ln>
                <a:solidFill>
                  <a:srgbClr val="0F06BA"/>
                </a:solidFill>
                <a:effectLst/>
                <a:uLnTx/>
                <a:uFillTx/>
                <a:latin typeface="UTM Edwardian" panose="02040603050506020204" pitchFamily="18" charset="0"/>
                <a:ea typeface="+mn-ea"/>
                <a:cs typeface="+mn-cs"/>
              </a:rPr>
              <a:t> </a:t>
            </a:r>
            <a:r>
              <a:rPr kumimoji="0" lang="en-US" altLang="en-US" sz="4400" b="1" i="0" u="none" strike="noStrike" kern="1200" cap="none" spc="0" normalizeH="0" baseline="0" noProof="0" dirty="0" err="1">
                <a:ln>
                  <a:noFill/>
                </a:ln>
                <a:solidFill>
                  <a:srgbClr val="0F06BA"/>
                </a:solidFill>
                <a:effectLst/>
                <a:uLnTx/>
                <a:uFillTx/>
                <a:latin typeface="UTM Edwardian" panose="02040603050506020204" pitchFamily="18" charset="0"/>
                <a:ea typeface="+mn-ea"/>
                <a:cs typeface="+mn-cs"/>
              </a:rPr>
              <a:t>khoa</a:t>
            </a:r>
            <a:r>
              <a:rPr kumimoji="0" lang="en-US" altLang="en-US" sz="4400" b="1" i="0" u="none" strike="noStrike" kern="1200" cap="none" spc="0" normalizeH="0" baseline="0" noProof="0" dirty="0">
                <a:ln>
                  <a:noFill/>
                </a:ln>
                <a:solidFill>
                  <a:srgbClr val="0F06BA"/>
                </a:solidFill>
                <a:effectLst/>
                <a:uLnTx/>
                <a:uFillTx/>
                <a:latin typeface="UTM Edwardian" panose="02040603050506020204" pitchFamily="18" charset="0"/>
                <a:ea typeface="+mn-ea"/>
                <a:cs typeface="+mn-cs"/>
              </a:rPr>
              <a:t> </a:t>
            </a:r>
            <a:r>
              <a:rPr kumimoji="0" lang="en-US" altLang="en-US" sz="4400" b="1" i="0" u="none" strike="noStrike" kern="1200" cap="none" spc="0" normalizeH="0" baseline="0" noProof="0" dirty="0" err="1">
                <a:ln>
                  <a:noFill/>
                </a:ln>
                <a:solidFill>
                  <a:srgbClr val="0F06BA"/>
                </a:solidFill>
                <a:effectLst/>
                <a:uLnTx/>
                <a:uFillTx/>
                <a:latin typeface="UTM Edwardian" panose="02040603050506020204" pitchFamily="18" charset="0"/>
                <a:ea typeface="+mn-ea"/>
                <a:cs typeface="+mn-cs"/>
              </a:rPr>
              <a:t>học</a:t>
            </a:r>
            <a:r>
              <a:rPr kumimoji="0" lang="en-US" altLang="en-US" sz="4400" b="1" i="0" u="none" strike="noStrike" kern="1200" cap="none" spc="0" normalizeH="0" baseline="0" noProof="0" dirty="0">
                <a:ln>
                  <a:noFill/>
                </a:ln>
                <a:solidFill>
                  <a:srgbClr val="0F06BA"/>
                </a:solidFill>
                <a:effectLst/>
                <a:uLnTx/>
                <a:uFillTx/>
                <a:latin typeface="UTM Edwardian" panose="02040603050506020204" pitchFamily="18" charset="0"/>
                <a:ea typeface="+mn-ea"/>
                <a:cs typeface="+mn-cs"/>
              </a:rPr>
              <a:t> </a:t>
            </a:r>
            <a:r>
              <a:rPr kumimoji="0" lang="en-US" altLang="en-US" sz="4400" b="1" i="0" u="none" strike="noStrike" kern="1200" cap="none" spc="0" normalizeH="0" baseline="0" noProof="0" dirty="0" err="1">
                <a:ln>
                  <a:noFill/>
                </a:ln>
                <a:solidFill>
                  <a:srgbClr val="0F06BA"/>
                </a:solidFill>
                <a:effectLst/>
                <a:uLnTx/>
                <a:uFillTx/>
                <a:latin typeface="UTM Edwardian" panose="02040603050506020204" pitchFamily="18" charset="0"/>
                <a:ea typeface="+mn-ea"/>
                <a:cs typeface="+mn-cs"/>
              </a:rPr>
              <a:t>lại</a:t>
            </a:r>
            <a:r>
              <a:rPr kumimoji="0" lang="en-US" altLang="en-US" sz="4400" b="1" i="0" u="none" strike="noStrike" kern="1200" cap="none" spc="0" normalizeH="0" baseline="0" noProof="0" dirty="0">
                <a:ln>
                  <a:noFill/>
                </a:ln>
                <a:solidFill>
                  <a:srgbClr val="0F06BA"/>
                </a:solidFill>
                <a:effectLst/>
                <a:uLnTx/>
                <a:uFillTx/>
                <a:latin typeface="UTM Edwardian" panose="02040603050506020204" pitchFamily="18" charset="0"/>
                <a:ea typeface="+mn-ea"/>
                <a:cs typeface="+mn-cs"/>
              </a:rPr>
              <a:t> </a:t>
            </a:r>
            <a:r>
              <a:rPr kumimoji="0" lang="en-US" altLang="en-US" sz="4400" b="1" i="0" u="none" strike="noStrike" kern="1200" cap="none" spc="0" normalizeH="0" baseline="0" noProof="0" dirty="0" err="1">
                <a:ln>
                  <a:noFill/>
                </a:ln>
                <a:solidFill>
                  <a:srgbClr val="0F06BA"/>
                </a:solidFill>
                <a:effectLst/>
                <a:uLnTx/>
                <a:uFillTx/>
                <a:latin typeface="UTM Edwardian" panose="02040603050506020204" pitchFamily="18" charset="0"/>
                <a:ea typeface="+mn-ea"/>
                <a:cs typeface="+mn-cs"/>
              </a:rPr>
              <a:t>không</a:t>
            </a:r>
            <a:r>
              <a:rPr kumimoji="0" lang="en-US" altLang="en-US" sz="4400" b="1" i="0" u="none" strike="noStrike" kern="1200" cap="none" spc="0" normalizeH="0" baseline="0" noProof="0" dirty="0">
                <a:ln>
                  <a:noFill/>
                </a:ln>
                <a:solidFill>
                  <a:srgbClr val="0F06BA"/>
                </a:solidFill>
                <a:effectLst/>
                <a:uLnTx/>
                <a:uFillTx/>
                <a:latin typeface="UTM Edwardian" panose="02040603050506020204" pitchFamily="18" charset="0"/>
                <a:ea typeface="+mn-ea"/>
                <a:cs typeface="+mn-cs"/>
              </a:rPr>
              <a:t> </a:t>
            </a:r>
            <a:r>
              <a:rPr kumimoji="0" lang="en-US" altLang="en-US" sz="4400" b="1" i="0" u="none" strike="noStrike" kern="1200" cap="none" spc="0" normalizeH="0" baseline="0" noProof="0" dirty="0" err="1">
                <a:ln>
                  <a:noFill/>
                </a:ln>
                <a:solidFill>
                  <a:srgbClr val="0F06BA"/>
                </a:solidFill>
                <a:effectLst/>
                <a:uLnTx/>
                <a:uFillTx/>
                <a:latin typeface="UTM Edwardian" panose="02040603050506020204" pitchFamily="18" charset="0"/>
                <a:ea typeface="+mn-ea"/>
                <a:cs typeface="+mn-cs"/>
              </a:rPr>
              <a:t>giúp</a:t>
            </a:r>
            <a:r>
              <a:rPr kumimoji="0" lang="en-US" altLang="en-US" sz="4400" b="1" i="0" u="none" strike="noStrike" kern="1200" cap="none" spc="0" normalizeH="0" baseline="0" noProof="0" dirty="0">
                <a:ln>
                  <a:noFill/>
                </a:ln>
                <a:solidFill>
                  <a:srgbClr val="0F06BA"/>
                </a:solidFill>
                <a:effectLst/>
                <a:uLnTx/>
                <a:uFillTx/>
                <a:latin typeface="UTM Edwardian" panose="02040603050506020204" pitchFamily="18" charset="0"/>
                <a:ea typeface="+mn-ea"/>
                <a:cs typeface="+mn-cs"/>
              </a:rPr>
              <a:t> </a:t>
            </a:r>
            <a:r>
              <a:rPr kumimoji="0" lang="en-US" altLang="en-US" sz="4400" b="1" i="0" u="none" strike="noStrike" kern="1200" cap="none" spc="0" normalizeH="0" baseline="0" noProof="0" dirty="0" err="1">
                <a:ln>
                  <a:noFill/>
                </a:ln>
                <a:solidFill>
                  <a:srgbClr val="0F06BA"/>
                </a:solidFill>
                <a:effectLst/>
                <a:uLnTx/>
                <a:uFillTx/>
                <a:latin typeface="UTM Edwardian" panose="02040603050506020204" pitchFamily="18" charset="0"/>
                <a:ea typeface="+mn-ea"/>
                <a:cs typeface="+mn-cs"/>
              </a:rPr>
              <a:t>được</a:t>
            </a:r>
            <a:r>
              <a:rPr kumimoji="0" lang="en-US" altLang="en-US" sz="4400" b="1" i="0" u="none" strike="noStrike" kern="1200" cap="none" spc="0" normalizeH="0" baseline="0" noProof="0" dirty="0">
                <a:ln>
                  <a:noFill/>
                </a:ln>
                <a:solidFill>
                  <a:srgbClr val="0F06BA"/>
                </a:solidFill>
                <a:effectLst/>
                <a:uLnTx/>
                <a:uFillTx/>
                <a:latin typeface="UTM Edwardian" panose="02040603050506020204" pitchFamily="18" charset="0"/>
                <a:ea typeface="+mn-ea"/>
                <a:cs typeface="+mn-cs"/>
              </a:rPr>
              <a:t> </a:t>
            </a:r>
            <a:r>
              <a:rPr kumimoji="0" lang="en-US" altLang="en-US" sz="4400" b="1" i="0" u="none" strike="noStrike" kern="1200" cap="none" spc="0" normalizeH="0" baseline="0" noProof="0" dirty="0" err="1">
                <a:ln>
                  <a:noFill/>
                </a:ln>
                <a:solidFill>
                  <a:srgbClr val="0F06BA"/>
                </a:solidFill>
                <a:effectLst/>
                <a:uLnTx/>
                <a:uFillTx/>
                <a:latin typeface="UTM Edwardian" panose="02040603050506020204" pitchFamily="18" charset="0"/>
                <a:ea typeface="+mn-ea"/>
                <a:cs typeface="+mn-cs"/>
              </a:rPr>
              <a:t>nhà</a:t>
            </a:r>
            <a:r>
              <a:rPr kumimoji="0" lang="en-US" altLang="en-US" sz="4400" b="1" i="0" u="none" strike="noStrike" kern="1200" cap="none" spc="0" normalizeH="0" baseline="0" noProof="0" dirty="0">
                <a:ln>
                  <a:noFill/>
                </a:ln>
                <a:solidFill>
                  <a:srgbClr val="0F06BA"/>
                </a:solidFill>
                <a:effectLst/>
                <a:uLnTx/>
                <a:uFillTx/>
                <a:latin typeface="UTM Edwardian" panose="02040603050506020204" pitchFamily="18" charset="0"/>
                <a:ea typeface="+mn-ea"/>
                <a:cs typeface="+mn-cs"/>
              </a:rPr>
              <a:t> </a:t>
            </a:r>
            <a:r>
              <a:rPr kumimoji="0" lang="en-US" altLang="en-US" sz="4400" b="1" i="0" u="none" strike="noStrike" kern="1200" cap="none" spc="0" normalizeH="0" baseline="0" noProof="0" dirty="0" err="1">
                <a:ln>
                  <a:noFill/>
                </a:ln>
                <a:solidFill>
                  <a:srgbClr val="0F06BA"/>
                </a:solidFill>
                <a:effectLst/>
                <a:uLnTx/>
                <a:uFillTx/>
                <a:latin typeface="UTM Edwardian" panose="02040603050506020204" pitchFamily="18" charset="0"/>
                <a:ea typeface="+mn-ea"/>
                <a:cs typeface="+mn-cs"/>
              </a:rPr>
              <a:t>vua</a:t>
            </a:r>
            <a:r>
              <a:rPr kumimoji="0" lang="en-US" altLang="en-US" sz="4400" b="1" i="0" u="none" strike="noStrike" kern="1200" cap="none" spc="0" normalizeH="0" baseline="0" noProof="0" dirty="0">
                <a:ln>
                  <a:noFill/>
                </a:ln>
                <a:solidFill>
                  <a:srgbClr val="0F06BA"/>
                </a:solidFill>
                <a:effectLst/>
                <a:uLnTx/>
                <a:uFillTx/>
                <a:latin typeface="UTM Edwardian" panose="02040603050506020204" pitchFamily="18" charset="0"/>
                <a:ea typeface="+mn-ea"/>
                <a:cs typeface="+mn-cs"/>
              </a:rPr>
              <a:t>?</a:t>
            </a:r>
          </a:p>
        </p:txBody>
      </p:sp>
      <p:sp>
        <p:nvSpPr>
          <p:cNvPr id="5" name="TextBox 4"/>
          <p:cNvSpPr txBox="1">
            <a:spLocks noChangeArrowheads="1"/>
          </p:cNvSpPr>
          <p:nvPr/>
        </p:nvSpPr>
        <p:spPr bwMode="auto">
          <a:xfrm>
            <a:off x="669445" y="2106272"/>
            <a:ext cx="989105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altLang="en-US" sz="4400" b="1" i="0" u="none" strike="noStrike" kern="1200" cap="none" spc="0" normalizeH="0" baseline="0" noProof="0" dirty="0">
                <a:ln>
                  <a:noFill/>
                </a:ln>
                <a:solidFill>
                  <a:prstClr val="black"/>
                </a:solidFill>
                <a:effectLst/>
                <a:uLnTx/>
                <a:uFillTx/>
                <a:latin typeface="UTM Edwardian" panose="02040603050506020204" pitchFamily="18" charset="0"/>
                <a:ea typeface="+mn-ea"/>
                <a:cs typeface="Times New Roman" panose="02020603050405020304" pitchFamily="18" charset="0"/>
              </a:rPr>
              <a:t>Vì mặt trăng ở rất xa và rất to, toả sáng rất rộng nên không có cách nào làm cho công chúa không thấy đ­ược.</a:t>
            </a:r>
            <a:endParaRPr kumimoji="0" lang="en-US" altLang="en-US" sz="4400" b="1" i="0" u="none" strike="noStrike" kern="1200" cap="none" spc="0" normalizeH="0" baseline="0" noProof="0" dirty="0">
              <a:ln>
                <a:noFill/>
              </a:ln>
              <a:solidFill>
                <a:prstClr val="black"/>
              </a:solidFill>
              <a:effectLst/>
              <a:uLnTx/>
              <a:uFillTx/>
              <a:latin typeface="UTM Edwardian" panose="02040603050506020204" pitchFamily="18" charset="0"/>
              <a:ea typeface="+mn-ea"/>
              <a:cs typeface="Times New Roman" panose="02020603050405020304" pitchFamily="18" charset="0"/>
            </a:endParaRPr>
          </a:p>
        </p:txBody>
      </p:sp>
      <p:pic>
        <p:nvPicPr>
          <p:cNvPr id="6" name="Picture 4" descr="HÃ¬nh áº£nh Máº·t TrÄng Dá» ThÆ°Æ¡ng, Máº·t TrÄng, Clip Nghá» Thuáº­t, Clip Máº·t TrÄng  Vector vÃ  PNG vá»i ná»n trong suá»t Äá» táº£i xuá»ng miá»n phÃ­"/>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90000" l="3750" r="98438">
                        <a14:foregroundMark x1="28906" y1="32344" x2="28906" y2="32344"/>
                        <a14:foregroundMark x1="50156" y1="23125" x2="50156" y2="23125"/>
                        <a14:foregroundMark x1="43438" y1="37969" x2="43438" y2="37969"/>
                      </a14:backgroundRemoval>
                    </a14:imgEffect>
                  </a14:imgLayer>
                </a14:imgProps>
              </a:ext>
              <a:ext uri="{28A0092B-C50C-407E-A947-70E740481C1C}">
                <a14:useLocalDpi xmlns:a14="http://schemas.microsoft.com/office/drawing/2010/main" val="0"/>
              </a:ext>
            </a:extLst>
          </a:blip>
          <a:srcRect/>
          <a:stretch>
            <a:fillRect/>
          </a:stretch>
        </p:blipFill>
        <p:spPr bwMode="auto">
          <a:xfrm rot="20688755">
            <a:off x="9425956" y="110602"/>
            <a:ext cx="2484041" cy="24840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 Hoáº¡t Äá»ng cÆ¡ báº£n - BÃ i 17A: Ráº¥t nhiá»u máº·t trÄng | VNEN Tiáº¿ng Viá»t lá»p 4"/>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605" b="100000" l="0" r="100000">
                        <a14:foregroundMark x1="19243" y1="51130" x2="13816" y2="76836"/>
                        <a14:foregroundMark x1="13158" y1="96045" x2="39309" y2="98305"/>
                        <a14:foregroundMark x1="88322" y1="96610" x2="87993" y2="97740"/>
                        <a14:foregroundMark x1="53454" y1="83616" x2="53454" y2="83616"/>
                        <a14:foregroundMark x1="95395" y1="32768" x2="93421" y2="52542"/>
                        <a14:backgroundMark x1="42270" y1="79944" x2="43914" y2="98305"/>
                        <a14:backgroundMark x1="1480" y1="46328" x2="27796" y2="18079"/>
                        <a14:backgroundMark x1="29112" y1="42373" x2="24342" y2="56497"/>
                        <a14:backgroundMark x1="3783" y1="50847" x2="2138" y2="70339"/>
                        <a14:backgroundMark x1="35197" y1="96045" x2="35197" y2="96893"/>
                        <a14:backgroundMark x1="37007" y1="94915" x2="37829" y2="91525"/>
                        <a14:backgroundMark x1="37664" y1="97458" x2="37336" y2="99718"/>
                        <a14:backgroundMark x1="41447" y1="93220" x2="60033" y2="93220"/>
                        <a14:backgroundMark x1="63816" y1="85876" x2="53125" y2="98588"/>
                        <a14:backgroundMark x1="94572" y1="13842" x2="86184" y2="43220"/>
                        <a14:backgroundMark x1="97533" y1="17232" x2="98849" y2="53955"/>
                      </a14:backgroundRemoval>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3719736" y="3103934"/>
            <a:ext cx="5192867" cy="37931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LÃ¢u ÄÃ i, TÃ²a LÃ¢u ÄÃ i 6 - KhoThietKe.N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846" y="2965222"/>
            <a:ext cx="4147641" cy="437183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78126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42" presetClass="entr" presetSubtype="0"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fade">
                                      <p:cBhvr>
                                        <p:cTn id="11" dur="1000"/>
                                        <p:tgtEl>
                                          <p:spTgt spid="9218"/>
                                        </p:tgtEl>
                                      </p:cBhvr>
                                    </p:animEffect>
                                    <p:anim calcmode="lin" valueType="num">
                                      <p:cBhvr>
                                        <p:cTn id="12" dur="1000" fill="hold"/>
                                        <p:tgtEl>
                                          <p:spTgt spid="9218"/>
                                        </p:tgtEl>
                                        <p:attrNameLst>
                                          <p:attrName>ppt_x</p:attrName>
                                        </p:attrNameLst>
                                      </p:cBhvr>
                                      <p:tavLst>
                                        <p:tav tm="0">
                                          <p:val>
                                            <p:strVal val="#ppt_x"/>
                                          </p:val>
                                        </p:tav>
                                        <p:tav tm="100000">
                                          <p:val>
                                            <p:strVal val="#ppt_x"/>
                                          </p:val>
                                        </p:tav>
                                      </p:tavLst>
                                    </p:anim>
                                    <p:anim calcmode="lin" valueType="num">
                                      <p:cBhvr>
                                        <p:cTn id="13" dur="1000" fill="hold"/>
                                        <p:tgtEl>
                                          <p:spTgt spid="9218"/>
                                        </p:tgtEl>
                                        <p:attrNameLst>
                                          <p:attrName>ppt_y</p:attrName>
                                        </p:attrNameLst>
                                      </p:cBhvr>
                                      <p:tavLst>
                                        <p:tav tm="0">
                                          <p:val>
                                            <p:strVal val="#ppt_y+.1"/>
                                          </p:val>
                                        </p:tav>
                                        <p:tav tm="100000">
                                          <p:val>
                                            <p:strVal val="#ppt_y"/>
                                          </p:val>
                                        </p:tav>
                                      </p:tavLst>
                                    </p:anim>
                                  </p:childTnLst>
                                </p:cTn>
                              </p:par>
                              <p:par>
                                <p:cTn id="14" presetID="2" presetClass="entr" presetSubtype="9"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3000" fill="hold"/>
                                        <p:tgtEl>
                                          <p:spTgt spid="6"/>
                                        </p:tgtEl>
                                        <p:attrNameLst>
                                          <p:attrName>ppt_x</p:attrName>
                                        </p:attrNameLst>
                                      </p:cBhvr>
                                      <p:tavLst>
                                        <p:tav tm="0">
                                          <p:val>
                                            <p:strVal val="0-#ppt_w/2"/>
                                          </p:val>
                                        </p:tav>
                                        <p:tav tm="100000">
                                          <p:val>
                                            <p:strVal val="#ppt_x"/>
                                          </p:val>
                                        </p:tav>
                                      </p:tavLst>
                                    </p:anim>
                                    <p:anim calcmode="lin" valueType="num">
                                      <p:cBhvr additive="base">
                                        <p:cTn id="17" dur="3000" fill="hold"/>
                                        <p:tgtEl>
                                          <p:spTgt spid="6"/>
                                        </p:tgtEl>
                                        <p:attrNameLst>
                                          <p:attrName>ppt_y</p:attrName>
                                        </p:attrNameLst>
                                      </p:cBhvr>
                                      <p:tavLst>
                                        <p:tav tm="0">
                                          <p:val>
                                            <p:strVal val="0-#ppt_h/2"/>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5000"/>
                            </p:stCondLst>
                            <p:childTnLst>
                              <p:par>
                                <p:cTn id="24" presetID="42"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494193543"/>
</p:tagLst>
</file>

<file path=ppt/tags/tag10.xml><?xml version="1.0" encoding="utf-8"?>
<p:tagLst xmlns:a="http://schemas.openxmlformats.org/drawingml/2006/main" xmlns:r="http://schemas.openxmlformats.org/officeDocument/2006/relationships" xmlns:p="http://schemas.openxmlformats.org/presentationml/2006/main">
  <p:tag name="TIMING" val="|0.5|0|0.2|0.2|0.2|0.2|0.2|0.2"/>
</p:tagLst>
</file>

<file path=ppt/tags/tag11.xml><?xml version="1.0" encoding="utf-8"?>
<p:tagLst xmlns:a="http://schemas.openxmlformats.org/drawingml/2006/main" xmlns:r="http://schemas.openxmlformats.org/officeDocument/2006/relationships" xmlns:p="http://schemas.openxmlformats.org/presentationml/2006/main">
  <p:tag name="TIMING" val="|0.5|0|0.2|0.2|0.2|0.2|0.2|0.2"/>
</p:tagLst>
</file>

<file path=ppt/tags/tag12.xml><?xml version="1.0" encoding="utf-8"?>
<p:tagLst xmlns:a="http://schemas.openxmlformats.org/drawingml/2006/main" xmlns:r="http://schemas.openxmlformats.org/officeDocument/2006/relationships" xmlns:p="http://schemas.openxmlformats.org/presentationml/2006/main">
  <p:tag name="TIMING" val="|0.5|0|0.2|0.2|0.2|0.2|0.2|0.2"/>
</p:tagLst>
</file>

<file path=ppt/tags/tag13.xml><?xml version="1.0" encoding="utf-8"?>
<p:tagLst xmlns:a="http://schemas.openxmlformats.org/drawingml/2006/main" xmlns:r="http://schemas.openxmlformats.org/officeDocument/2006/relationships" xmlns:p="http://schemas.openxmlformats.org/presentationml/2006/main">
  <p:tag name="TIMING" val="|0.4|0.2|0.2"/>
</p:tagLst>
</file>

<file path=ppt/tags/tag14.xml><?xml version="1.0" encoding="utf-8"?>
<p:tagLst xmlns:a="http://schemas.openxmlformats.org/drawingml/2006/main" xmlns:r="http://schemas.openxmlformats.org/officeDocument/2006/relationships" xmlns:p="http://schemas.openxmlformats.org/presentationml/2006/main">
  <p:tag name="TIMING" val="|0.4|0.2|0.2"/>
</p:tagLst>
</file>

<file path=ppt/tags/tag2.xml><?xml version="1.0" encoding="utf-8"?>
<p:tagLst xmlns:a="http://schemas.openxmlformats.org/drawingml/2006/main" xmlns:r="http://schemas.openxmlformats.org/officeDocument/2006/relationships" xmlns:p="http://schemas.openxmlformats.org/presentationml/2006/main">
  <p:tag name="TIMING" val="|0.2|0.5|0.3"/>
</p:tagLst>
</file>

<file path=ppt/tags/tag3.xml><?xml version="1.0" encoding="utf-8"?>
<p:tagLst xmlns:a="http://schemas.openxmlformats.org/drawingml/2006/main" xmlns:r="http://schemas.openxmlformats.org/officeDocument/2006/relationships" xmlns:p="http://schemas.openxmlformats.org/presentationml/2006/main">
  <p:tag name="TIMING" val="|0.5|0|0.2|0.2|0.2|0.2|0.2|0.2"/>
</p:tagLst>
</file>

<file path=ppt/tags/tag4.xml><?xml version="1.0" encoding="utf-8"?>
<p:tagLst xmlns:a="http://schemas.openxmlformats.org/drawingml/2006/main" xmlns:r="http://schemas.openxmlformats.org/officeDocument/2006/relationships" xmlns:p="http://schemas.openxmlformats.org/presentationml/2006/main">
  <p:tag name="TIMING" val="|0.2|0.2|0.2"/>
</p:tagLst>
</file>

<file path=ppt/tags/tag5.xml><?xml version="1.0" encoding="utf-8"?>
<p:tagLst xmlns:a="http://schemas.openxmlformats.org/drawingml/2006/main" xmlns:r="http://schemas.openxmlformats.org/officeDocument/2006/relationships" xmlns:p="http://schemas.openxmlformats.org/presentationml/2006/main">
  <p:tag name="TIMING" val="|0.5|0|0.2|0.2|0.2|0.2|0.2|0.2"/>
</p:tagLst>
</file>

<file path=ppt/tags/tag6.xml><?xml version="1.0" encoding="utf-8"?>
<p:tagLst xmlns:a="http://schemas.openxmlformats.org/drawingml/2006/main" xmlns:r="http://schemas.openxmlformats.org/officeDocument/2006/relationships" xmlns:p="http://schemas.openxmlformats.org/presentationml/2006/main">
  <p:tag name="TIMING" val="|0.5|0|0.2|0.2|0.2|0.2|0.2|0.2"/>
</p:tagLst>
</file>

<file path=ppt/tags/tag7.xml><?xml version="1.0" encoding="utf-8"?>
<p:tagLst xmlns:a="http://schemas.openxmlformats.org/drawingml/2006/main" xmlns:r="http://schemas.openxmlformats.org/officeDocument/2006/relationships" xmlns:p="http://schemas.openxmlformats.org/presentationml/2006/main">
  <p:tag name="TIMING" val="|0.4|0.2|0.2"/>
</p:tagLst>
</file>

<file path=ppt/tags/tag8.xml><?xml version="1.0" encoding="utf-8"?>
<p:tagLst xmlns:a="http://schemas.openxmlformats.org/drawingml/2006/main" xmlns:r="http://schemas.openxmlformats.org/officeDocument/2006/relationships" xmlns:p="http://schemas.openxmlformats.org/presentationml/2006/main">
  <p:tag name="TIMING" val="|0.5|0|0.2|0.2|0.2|0.2|0.2|0.2"/>
</p:tagLst>
</file>

<file path=ppt/tags/tag9.xml><?xml version="1.0" encoding="utf-8"?>
<p:tagLst xmlns:a="http://schemas.openxmlformats.org/drawingml/2006/main" xmlns:r="http://schemas.openxmlformats.org/officeDocument/2006/relationships" xmlns:p="http://schemas.openxmlformats.org/presentationml/2006/main">
  <p:tag name="TIMING" val="|0.5|0|0.2|0.2|0.2|0.2|0.2|0.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1156</Words>
  <Application>Microsoft Office PowerPoint</Application>
  <PresentationFormat>Widescreen</PresentationFormat>
  <Paragraphs>61</Paragraphs>
  <Slides>13</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vt:i4>
      </vt:variant>
    </vt:vector>
  </HeadingPairs>
  <TitlesOfParts>
    <vt:vector size="27" baseType="lpstr">
      <vt:lpstr>等线</vt:lpstr>
      <vt:lpstr>Arial</vt:lpstr>
      <vt:lpstr>Calibri</vt:lpstr>
      <vt:lpstr>Calibri Light</vt:lpstr>
      <vt:lpstr>Cambria</vt:lpstr>
      <vt:lpstr>Times New Roman</vt:lpstr>
      <vt:lpstr>UTM Alpine KT</vt:lpstr>
      <vt:lpstr>UTM Amerika Sans</vt:lpstr>
      <vt:lpstr>UTM Beautiful Caps</vt:lpstr>
      <vt:lpstr>UTM Chickenhawk</vt:lpstr>
      <vt:lpstr>UTM Edwardian</vt:lpstr>
      <vt:lpstr>UTM Showcard</vt:lpstr>
      <vt:lpstr>UTM Zirkon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my quyen tran</cp:lastModifiedBy>
  <cp:revision>2</cp:revision>
  <dcterms:created xsi:type="dcterms:W3CDTF">2021-12-25T14:04:35Z</dcterms:created>
  <dcterms:modified xsi:type="dcterms:W3CDTF">2021-12-28T16:14:24Z</dcterms:modified>
</cp:coreProperties>
</file>